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-1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F250-A1CD-4CD0-8A88-BF9B6E70F563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4186-773E-4C13-9145-8D7B9BA1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</cp:revision>
  <dcterms:created xsi:type="dcterms:W3CDTF">2018-08-24T18:53:53Z</dcterms:created>
  <dcterms:modified xsi:type="dcterms:W3CDTF">2018-08-24T18:54:20Z</dcterms:modified>
</cp:coreProperties>
</file>