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2496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FCF-2377-45D4-A749-8726BAAEE0AB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E675-A282-4BE3-AD28-F2B9F75A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0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FCF-2377-45D4-A749-8726BAAEE0AB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E675-A282-4BE3-AD28-F2B9F75A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9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FCF-2377-45D4-A749-8726BAAEE0AB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E675-A282-4BE3-AD28-F2B9F75A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3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FCF-2377-45D4-A749-8726BAAEE0AB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E675-A282-4BE3-AD28-F2B9F75A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0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FCF-2377-45D4-A749-8726BAAEE0AB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E675-A282-4BE3-AD28-F2B9F75A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0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FCF-2377-45D4-A749-8726BAAEE0AB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E675-A282-4BE3-AD28-F2B9F75A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5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FCF-2377-45D4-A749-8726BAAEE0AB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E675-A282-4BE3-AD28-F2B9F75A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6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FCF-2377-45D4-A749-8726BAAEE0AB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E675-A282-4BE3-AD28-F2B9F75A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0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FCF-2377-45D4-A749-8726BAAEE0AB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E675-A282-4BE3-AD28-F2B9F75A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1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FCF-2377-45D4-A749-8726BAAEE0AB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E675-A282-4BE3-AD28-F2B9F75A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0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FCF-2377-45D4-A749-8726BAAEE0AB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E675-A282-4BE3-AD28-F2B9F75A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1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B7FCF-2377-45D4-A749-8726BAAEE0AB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3E675-A282-4BE3-AD28-F2B9F75A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1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456DDE-C188-41FC-B1FB-3BA3FAC15808}"/>
              </a:ext>
            </a:extLst>
          </p:cNvPr>
          <p:cNvGrpSpPr/>
          <p:nvPr/>
        </p:nvGrpSpPr>
        <p:grpSpPr>
          <a:xfrm>
            <a:off x="533400" y="343930"/>
            <a:ext cx="5898571" cy="2884746"/>
            <a:chOff x="533400" y="381000"/>
            <a:chExt cx="5898571" cy="2884746"/>
          </a:xfrm>
        </p:grpSpPr>
        <p:sp>
          <p:nvSpPr>
            <p:cNvPr id="7" name="Rectangle 6"/>
            <p:cNvSpPr/>
            <p:nvPr/>
          </p:nvSpPr>
          <p:spPr>
            <a:xfrm>
              <a:off x="745174" y="441130"/>
              <a:ext cx="1088818" cy="360783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Dune beetles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800089" y="1386394"/>
              <a:ext cx="1209798" cy="3607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Breeding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800089" y="2088236"/>
              <a:ext cx="1209798" cy="3607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Survival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9600" y="1190992"/>
              <a:ext cx="1077820" cy="360783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Beachgrass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7" idx="3"/>
              <a:endCxn id="11" idx="2"/>
            </p:cNvCxnSpPr>
            <p:nvPr/>
          </p:nvCxnSpPr>
          <p:spPr>
            <a:xfrm>
              <a:off x="1833992" y="621522"/>
              <a:ext cx="966097" cy="164710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3"/>
              <a:endCxn id="10" idx="2"/>
            </p:cNvCxnSpPr>
            <p:nvPr/>
          </p:nvCxnSpPr>
          <p:spPr>
            <a:xfrm>
              <a:off x="1687420" y="1371384"/>
              <a:ext cx="1112669" cy="1954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33400" y="2195587"/>
              <a:ext cx="1088818" cy="29407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Temperature</a:t>
              </a:r>
            </a:p>
          </p:txBody>
        </p:sp>
        <p:cxnSp>
          <p:nvCxnSpPr>
            <p:cNvPr id="21" name="Straight Arrow Connector 20"/>
            <p:cNvCxnSpPr>
              <a:stCxn id="30" idx="3"/>
              <a:endCxn id="10" idx="3"/>
            </p:cNvCxnSpPr>
            <p:nvPr/>
          </p:nvCxnSpPr>
          <p:spPr>
            <a:xfrm flipV="1">
              <a:off x="2068420" y="1694342"/>
              <a:ext cx="908840" cy="13609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3" idx="3"/>
              <a:endCxn id="11" idx="2"/>
            </p:cNvCxnSpPr>
            <p:nvPr/>
          </p:nvCxnSpPr>
          <p:spPr>
            <a:xfrm>
              <a:off x="1687420" y="1371384"/>
              <a:ext cx="1112669" cy="89724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90600" y="2844833"/>
              <a:ext cx="1077820" cy="420913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Noise level</a:t>
              </a:r>
            </a:p>
          </p:txBody>
        </p:sp>
        <p:cxnSp>
          <p:nvCxnSpPr>
            <p:cNvPr id="41" name="Straight Arrow Connector 40"/>
            <p:cNvCxnSpPr>
              <a:stCxn id="20" idx="3"/>
              <a:endCxn id="10" idx="3"/>
            </p:cNvCxnSpPr>
            <p:nvPr/>
          </p:nvCxnSpPr>
          <p:spPr>
            <a:xfrm flipV="1">
              <a:off x="1622218" y="1694342"/>
              <a:ext cx="1355042" cy="64828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495800" y="381000"/>
              <a:ext cx="1129145" cy="42091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Jack’s sparrow</a:t>
              </a:r>
            </a:p>
          </p:txBody>
        </p:sp>
        <p:cxnSp>
          <p:nvCxnSpPr>
            <p:cNvPr id="46" name="Straight Arrow Connector 45"/>
            <p:cNvCxnSpPr>
              <a:stCxn id="45" idx="1"/>
              <a:endCxn id="11" idx="6"/>
            </p:cNvCxnSpPr>
            <p:nvPr/>
          </p:nvCxnSpPr>
          <p:spPr>
            <a:xfrm flipH="1">
              <a:off x="4009887" y="591457"/>
              <a:ext cx="485913" cy="1677171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302826" y="1130862"/>
              <a:ext cx="1129145" cy="42091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Pirate rat</a:t>
              </a:r>
            </a:p>
          </p:txBody>
        </p:sp>
        <p:cxnSp>
          <p:nvCxnSpPr>
            <p:cNvPr id="51" name="Straight Arrow Connector 50"/>
            <p:cNvCxnSpPr>
              <a:stCxn id="49" idx="1"/>
              <a:endCxn id="11" idx="6"/>
            </p:cNvCxnSpPr>
            <p:nvPr/>
          </p:nvCxnSpPr>
          <p:spPr>
            <a:xfrm flipH="1">
              <a:off x="4009887" y="1341319"/>
              <a:ext cx="1292939" cy="927309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5269875" y="2132170"/>
              <a:ext cx="1129145" cy="42091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Darlost’s</a:t>
              </a:r>
              <a:r>
                <a:rPr lang="en-US" sz="1200" dirty="0">
                  <a:solidFill>
                    <a:schemeClr val="tx1"/>
                  </a:solidFill>
                </a:rPr>
                <a:t> Fire (disease)</a:t>
              </a:r>
            </a:p>
          </p:txBody>
        </p:sp>
        <p:cxnSp>
          <p:nvCxnSpPr>
            <p:cNvPr id="65" name="Straight Arrow Connector 64"/>
            <p:cNvCxnSpPr>
              <a:stCxn id="56" idx="1"/>
              <a:endCxn id="11" idx="6"/>
            </p:cNvCxnSpPr>
            <p:nvPr/>
          </p:nvCxnSpPr>
          <p:spPr>
            <a:xfrm flipH="1" flipV="1">
              <a:off x="4009887" y="2268628"/>
              <a:ext cx="1259988" cy="73999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4670571" y="2844833"/>
              <a:ext cx="1129145" cy="42091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Toxic gas plumes</a:t>
              </a:r>
            </a:p>
          </p:txBody>
        </p:sp>
        <p:cxnSp>
          <p:nvCxnSpPr>
            <p:cNvPr id="69" name="Straight Arrow Connector 68"/>
            <p:cNvCxnSpPr>
              <a:stCxn id="68" idx="1"/>
              <a:endCxn id="11" idx="5"/>
            </p:cNvCxnSpPr>
            <p:nvPr/>
          </p:nvCxnSpPr>
          <p:spPr>
            <a:xfrm flipH="1" flipV="1">
              <a:off x="3832716" y="2396184"/>
              <a:ext cx="837855" cy="659106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Oval 122"/>
          <p:cNvSpPr/>
          <p:nvPr/>
        </p:nvSpPr>
        <p:spPr>
          <a:xfrm>
            <a:off x="4191000" y="5875021"/>
            <a:ext cx="1066800" cy="670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Adults</a:t>
            </a:r>
          </a:p>
        </p:txBody>
      </p:sp>
      <p:sp>
        <p:nvSpPr>
          <p:cNvPr id="124" name="Oval 123"/>
          <p:cNvSpPr/>
          <p:nvPr/>
        </p:nvSpPr>
        <p:spPr>
          <a:xfrm>
            <a:off x="1752600" y="5867400"/>
            <a:ext cx="1066800" cy="670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Young of the Year</a:t>
            </a:r>
          </a:p>
        </p:txBody>
      </p:sp>
      <p:cxnSp>
        <p:nvCxnSpPr>
          <p:cNvPr id="129" name="Straight Arrow Connector 128"/>
          <p:cNvCxnSpPr>
            <a:stCxn id="124" idx="6"/>
            <a:endCxn id="123" idx="2"/>
          </p:cNvCxnSpPr>
          <p:nvPr/>
        </p:nvCxnSpPr>
        <p:spPr>
          <a:xfrm>
            <a:off x="2819400" y="6202680"/>
            <a:ext cx="1371600" cy="76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23" idx="0"/>
            <a:endCxn id="124" idx="0"/>
          </p:cNvCxnSpPr>
          <p:nvPr/>
        </p:nvCxnSpPr>
        <p:spPr>
          <a:xfrm rot="16200000" flipV="1">
            <a:off x="3501390" y="4652011"/>
            <a:ext cx="7621" cy="2438400"/>
          </a:xfrm>
          <a:prstGeom prst="curvedConnector3">
            <a:avLst>
              <a:gd name="adj1" fmla="val 309960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>
            <a:stCxn id="123" idx="7"/>
            <a:endCxn id="123" idx="5"/>
          </p:cNvCxnSpPr>
          <p:nvPr/>
        </p:nvCxnSpPr>
        <p:spPr>
          <a:xfrm rot="16200000" flipH="1">
            <a:off x="4864492" y="6210301"/>
            <a:ext cx="474158" cy="12700"/>
          </a:xfrm>
          <a:prstGeom prst="curvedConnector5">
            <a:avLst>
              <a:gd name="adj1" fmla="val -24106"/>
              <a:gd name="adj2" fmla="val 5129850"/>
              <a:gd name="adj3" fmla="val 11607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9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472016"/>
          </a:xfrm>
        </p:spPr>
        <p:txBody>
          <a:bodyPr>
            <a:normAutofit fontScale="90000"/>
          </a:bodyPr>
          <a:lstStyle/>
          <a:p>
            <a:pPr algn="l"/>
            <a:r>
              <a:rPr lang="en-US" sz="1600" dirty="0"/>
              <a:t>Question 1. What habitat variables are associated with Island Mouse occurrence?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990601"/>
            <a:ext cx="6172200" cy="7177618"/>
          </a:xfrm>
        </p:spPr>
        <p:txBody>
          <a:bodyPr>
            <a:norm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550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" y="406400"/>
            <a:ext cx="628650" cy="609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Habitat variables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71575" y="406400"/>
            <a:ext cx="857250" cy="6096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Demographic parameters</a:t>
            </a:r>
          </a:p>
        </p:txBody>
      </p:sp>
      <p:sp>
        <p:nvSpPr>
          <p:cNvPr id="6" name="Oval 5"/>
          <p:cNvSpPr/>
          <p:nvPr/>
        </p:nvSpPr>
        <p:spPr>
          <a:xfrm>
            <a:off x="2171700" y="406400"/>
            <a:ext cx="85725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Resiliency metrics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0802" y="3454400"/>
            <a:ext cx="628650" cy="609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Dune beetles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81595" y="3352800"/>
            <a:ext cx="914400" cy="8128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Annual survival probability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72150" y="163176"/>
            <a:ext cx="914400" cy="8128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Annual survival probability</a:t>
            </a:r>
          </a:p>
        </p:txBody>
      </p:sp>
    </p:spTree>
    <p:extLst>
      <p:ext uri="{BB962C8B-B14F-4D97-AF65-F5344CB8AC3E}">
        <p14:creationId xmlns:p14="http://schemas.microsoft.com/office/powerpoint/2010/main" val="239729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52</Words>
  <Application>Microsoft Office PowerPoint</Application>
  <PresentationFormat>Letter Paper (8.5x11 in)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Question 1. What habitat variables are associated with Island Mouse occurrence?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Tucker</dc:creator>
  <cp:lastModifiedBy>Anna Tucker</cp:lastModifiedBy>
  <cp:revision>6</cp:revision>
  <dcterms:created xsi:type="dcterms:W3CDTF">2018-09-06T22:01:26Z</dcterms:created>
  <dcterms:modified xsi:type="dcterms:W3CDTF">2018-09-14T16:30:22Z</dcterms:modified>
</cp:coreProperties>
</file>