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53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5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0D46-1D83-4361-BEDD-C508CBF3C89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354A-0A0E-4463-9A8B-0BD9F4EC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62000" y="1752599"/>
            <a:ext cx="5753100" cy="2939535"/>
            <a:chOff x="762000" y="1752599"/>
            <a:chExt cx="5753100" cy="2939535"/>
          </a:xfrm>
        </p:grpSpPr>
        <p:sp>
          <p:nvSpPr>
            <p:cNvPr id="4" name="Rectangle 3"/>
            <p:cNvSpPr/>
            <p:nvPr/>
          </p:nvSpPr>
          <p:spPr>
            <a:xfrm>
              <a:off x="838200" y="2438400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Hatchlings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2438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93252" y="2438400"/>
              <a:ext cx="838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Breeding adults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1752600" y="2667000"/>
              <a:ext cx="1143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3733800" y="2667000"/>
              <a:ext cx="11594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 flipH="1">
              <a:off x="3322926" y="920075"/>
              <a:ext cx="12700" cy="3978852"/>
            </a:xfrm>
            <a:prstGeom prst="curvedConnector3">
              <a:avLst>
                <a:gd name="adj1" fmla="val 4854543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0"/>
              <a:endCxn id="4" idx="0"/>
            </p:cNvCxnSpPr>
            <p:nvPr/>
          </p:nvCxnSpPr>
          <p:spPr>
            <a:xfrm rot="16200000" flipV="1">
              <a:off x="3303876" y="429924"/>
              <a:ext cx="12700" cy="4016952"/>
            </a:xfrm>
            <a:prstGeom prst="curvedConnector3">
              <a:avLst>
                <a:gd name="adj1" fmla="val 34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86050" y="1752599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1.3 ± 0.5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14500" y="2390001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0.29 ± 0.15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84876" y="2419349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0.25 ± 0.2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86050" y="3533001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0.15 ± 0.2 </a:t>
              </a:r>
            </a:p>
          </p:txBody>
        </p:sp>
        <p:cxnSp>
          <p:nvCxnSpPr>
            <p:cNvPr id="36" name="Curved Connector 35"/>
            <p:cNvCxnSpPr>
              <a:stCxn id="6" idx="0"/>
              <a:endCxn id="6" idx="3"/>
            </p:cNvCxnSpPr>
            <p:nvPr/>
          </p:nvCxnSpPr>
          <p:spPr>
            <a:xfrm rot="16200000" flipH="1">
              <a:off x="5407602" y="2343150"/>
              <a:ext cx="228600" cy="419100"/>
            </a:xfrm>
            <a:prstGeom prst="curvedConnector4">
              <a:avLst>
                <a:gd name="adj1" fmla="val -100000"/>
                <a:gd name="adj2" fmla="val 15454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endCxn id="5" idx="2"/>
            </p:cNvCxnSpPr>
            <p:nvPr/>
          </p:nvCxnSpPr>
          <p:spPr>
            <a:xfrm rot="10800000" flipV="1">
              <a:off x="3314700" y="2667000"/>
              <a:ext cx="419102" cy="228599"/>
            </a:xfrm>
            <a:prstGeom prst="curvedConnector4">
              <a:avLst>
                <a:gd name="adj1" fmla="val -28650"/>
                <a:gd name="adj2" fmla="val 2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200400" y="3098662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0.4 ± 0.14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0" y="3861137"/>
              <a:ext cx="556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1. Life cycle diagram of red-cockaded woodpeckers breeding in Georgia, USA. Arrows represent transition probabilities among life stages as represented in the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Lefkovitch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matrix. Parameter estimates listed above are the estimate and standard error. Survival probability estimates for breeding adults are missing for this study.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57800" y="2029598"/>
              <a:ext cx="1257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00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00200" y="2995612"/>
            <a:ext cx="5943600" cy="2109788"/>
            <a:chOff x="1600200" y="2995612"/>
            <a:chExt cx="5943600" cy="210978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3886835"/>
              <a:ext cx="5943600" cy="1218565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00200" y="2995612"/>
              <a:ext cx="5943600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049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4</cp:revision>
  <dcterms:created xsi:type="dcterms:W3CDTF">2018-04-09T14:35:07Z</dcterms:created>
  <dcterms:modified xsi:type="dcterms:W3CDTF">2018-04-16T03:36:08Z</dcterms:modified>
</cp:coreProperties>
</file>