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70748-28EF-4A38-8E2C-EA1E0DCB2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70E5A2-1D90-4579-B111-9F4F7C09C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49B8EB-D500-4B65-9259-BE57371A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D4F14-A3FE-4C2D-B660-0D1A89A8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3C2063-8E45-4514-8F82-0F23FFE5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2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D20D2-CD7E-4FD1-AEB1-8A523465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A2D205-7AA2-4975-9A2C-21E59B30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FDBC5-BEF3-4933-8DB7-2E98BCBB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E495D5-8850-4487-8741-233F55AA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919B87-D1DC-4B7E-B70F-4E49B2E9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78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D1683D-0466-4B34-B197-C9EBBCDD0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C77DBD-1439-4160-9D36-15A80997B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EB86B1-52FA-49EB-BF55-AA0152F4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08688-E408-4D29-B593-36DA5A9C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E0F73-2A08-425E-B361-0271D9C0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8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0410-34BB-4CCE-AF2A-5BCB777A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6E38BC-D488-4D04-89A7-3319183F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84CE3C-6CF9-45E6-B90A-0888A91D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B4426-380D-4863-9AC1-3602618E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48787-542A-454E-B17B-ACF58DB6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87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F9078-60F1-4274-9E4A-538E5EA2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FFA94A-6B1C-43B6-9398-5C5DDEED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51EB1F-AE71-4EFF-ACB6-194A74E3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34F1DA-419A-40EE-A953-09218EB9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09BA6B-5B6F-4F2B-B87E-CDD4D5DB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1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ED630-3319-4CDF-9F77-CAE8D0F5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6E226-419D-4A0B-A410-EDF98B6A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A64E64-5B10-4AC9-98D5-4D8857423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D07E6C-44F7-4392-BEC6-DCCA3BDB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763C30-4462-4183-AC14-FF1BC6F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139FF1-8294-4303-8ACC-7477FEDE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30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1954-FD5A-4C03-96CE-201B3781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48E541-0C26-4BEE-8E2B-44E6C2C69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5A98BC-CF06-4398-BF1C-8ED7C474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D15B60-CD20-4C0F-87D4-267E94581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2AF619-8F52-4C50-BF8C-83DB72A00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D08212-5525-4C99-9FA4-E00F084A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96D60A-B914-4874-B64B-7AB12BAD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FE9335-0EDF-4D70-84EC-88D52347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73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9814F-CE94-455A-B529-0BFD6AA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D17C76-DAD3-4C13-BF71-32FB6C66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DF4264-1927-46A7-AF45-38638194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78442A-B8EE-4AEA-B862-B4D4384A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83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C5A42E-9ECC-4CBC-AD39-C9351DFA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DE9101-8D1C-4B58-A4B7-1F5A7739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56665C-9FA9-44ED-9EFF-9D47ECBA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41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F76B7-00CB-4164-9789-C0BFEB5D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45083-373A-46FB-93BE-11D125C45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7EC158-A525-40CA-8109-49A87C100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254355-DB26-40FD-B8DB-589349F5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CF399A-199F-4684-B615-61A1347A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E5AB89-ED85-441B-9E81-35990CA1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8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A282A-03CA-4D14-AE7A-60422EDE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26B802-EBF7-4104-803C-7C7400E0F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804B78-5530-40E8-A909-F218AE54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254C88-D52E-4E3D-A8CA-FCEC8B8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0F8AEF-4916-453A-ADEB-C278775D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49730B-F491-492C-B69D-BEAF2416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66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49519-C0ED-4ECE-BB2A-18D295D46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0740AB-AB1A-4F58-B211-5CEB8E3E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564C16-595F-47D4-998C-F8D38B195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0887-C5AB-431A-85B8-E2E69863091D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8962C1-3DD8-4FD3-A283-06F038316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D6144-E712-4E3D-9B78-6519A32DC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0C4E-D063-431F-BFF9-0D0F8A17B3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9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2C0BB-4A27-4166-A0AC-318895D9B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586" y="509452"/>
            <a:ext cx="7064828" cy="1423851"/>
          </a:xfrm>
        </p:spPr>
        <p:txBody>
          <a:bodyPr>
            <a:normAutofit fontScale="90000"/>
          </a:bodyPr>
          <a:lstStyle/>
          <a:p>
            <a:r>
              <a:rPr lang="ru-RU" dirty="0"/>
              <a:t>Ветеринарная клиника </a:t>
            </a:r>
            <a:r>
              <a:rPr lang="en-US" dirty="0"/>
              <a:t>FluffyTailClinic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4E2FB-0226-40E3-840A-7D17EE7DF7DC}"/>
              </a:ext>
            </a:extLst>
          </p:cNvPr>
          <p:cNvSpPr txBox="1"/>
          <p:nvPr/>
        </p:nvSpPr>
        <p:spPr>
          <a:xfrm>
            <a:off x="1868240" y="2266406"/>
            <a:ext cx="845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Информационная система для управления записями, пациентами и специалистами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A45C2-794F-46C4-92D1-7ECCF62A3B4C}"/>
              </a:ext>
            </a:extLst>
          </p:cNvPr>
          <p:cNvSpPr txBox="1"/>
          <p:nvPr/>
        </p:nvSpPr>
        <p:spPr>
          <a:xfrm>
            <a:off x="8769281" y="5016137"/>
            <a:ext cx="310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Выполнили:</a:t>
            </a:r>
          </a:p>
          <a:p>
            <a:r>
              <a:rPr lang="ru-RU" dirty="0"/>
              <a:t>Рыбалко Ф. А. 6305-010302D</a:t>
            </a:r>
          </a:p>
          <a:p>
            <a:r>
              <a:rPr lang="ru-RU" dirty="0"/>
              <a:t>Мурзина А. Е. 6305-010302D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FC12C-6864-4029-8514-BB798464A8E3}"/>
              </a:ext>
            </a:extLst>
          </p:cNvPr>
          <p:cNvSpPr txBox="1"/>
          <p:nvPr/>
        </p:nvSpPr>
        <p:spPr>
          <a:xfrm>
            <a:off x="1067664" y="557013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Самара, 2025</a:t>
            </a:r>
          </a:p>
        </p:txBody>
      </p:sp>
    </p:spTree>
    <p:extLst>
      <p:ext uri="{BB962C8B-B14F-4D97-AF65-F5344CB8AC3E}">
        <p14:creationId xmlns:p14="http://schemas.microsoft.com/office/powerpoint/2010/main" val="66803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58484-1767-4C10-9146-CDE2280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концепции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D0511-82A4-4E21-9C20-FF9742C55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915400" cy="240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 smtClean="0"/>
              <a:t>FluffyTailClinic</a:t>
            </a:r>
            <a:r>
              <a:rPr lang="ru-RU" sz="2000" dirty="0" smtClean="0"/>
              <a:t> </a:t>
            </a:r>
            <a:r>
              <a:rPr lang="ru-RU" sz="2000" dirty="0"/>
              <a:t>– это веб-приложение для управления ветеринарной клиникой, обеспечивающее:</a:t>
            </a:r>
          </a:p>
          <a:p>
            <a:pPr marL="0" indent="0">
              <a:buNone/>
            </a:pPr>
            <a:r>
              <a:rPr lang="ru-RU" sz="2000" dirty="0"/>
              <a:t>✅ Запись владельцев на прием к ветеринарам</a:t>
            </a:r>
          </a:p>
          <a:p>
            <a:pPr marL="0" indent="0">
              <a:buNone/>
            </a:pPr>
            <a:r>
              <a:rPr lang="ru-RU" sz="2000" dirty="0"/>
              <a:t>✅ Управление информацией о пациентах (животных)</a:t>
            </a:r>
          </a:p>
          <a:p>
            <a:pPr marL="0" indent="0">
              <a:buNone/>
            </a:pPr>
            <a:r>
              <a:rPr lang="ru-RU" sz="2000" dirty="0"/>
              <a:t>✅ Ведение медицинской истории и диагнозов</a:t>
            </a:r>
          </a:p>
          <a:p>
            <a:pPr marL="0" indent="0">
              <a:buNone/>
            </a:pPr>
            <a:r>
              <a:rPr lang="ru-RU" sz="2000" dirty="0"/>
              <a:t>✅ Оптимизацию работы клиники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9523B-9E53-4491-BAA2-540DB135E9E1}"/>
              </a:ext>
            </a:extLst>
          </p:cNvPr>
          <p:cNvSpPr txBox="1"/>
          <p:nvPr/>
        </p:nvSpPr>
        <p:spPr>
          <a:xfrm>
            <a:off x="838200" y="4428648"/>
            <a:ext cx="453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пользователи:</a:t>
            </a:r>
          </a:p>
          <a:p>
            <a:r>
              <a:rPr lang="ru-RU" dirty="0"/>
              <a:t>👥 Владельцы животных – запись на прием</a:t>
            </a:r>
          </a:p>
          <a:p>
            <a:r>
              <a:rPr lang="ru-RU" dirty="0"/>
              <a:t>👨‍⚕️ Ветеринары – ведение медицинской информации</a:t>
            </a:r>
          </a:p>
          <a:p>
            <a:r>
              <a:rPr lang="ru-RU" dirty="0"/>
              <a:t>📋 Администраторы – управление расписанием</a:t>
            </a:r>
          </a:p>
        </p:txBody>
      </p:sp>
    </p:spTree>
    <p:extLst>
      <p:ext uri="{BB962C8B-B14F-4D97-AF65-F5344CB8AC3E}">
        <p14:creationId xmlns:p14="http://schemas.microsoft.com/office/powerpoint/2010/main" val="155945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66BEC-BD78-4BCC-AE83-B8F56CE2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стека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C0C377-BBAA-41BF-A12B-7C1BF764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8389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📌 </a:t>
            </a:r>
            <a:r>
              <a:rPr lang="en-US" sz="2000" dirty="0"/>
              <a:t>Backend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Spring </a:t>
            </a:r>
            <a:r>
              <a:rPr lang="en-US" sz="2000" dirty="0"/>
              <a:t>Boot – </a:t>
            </a:r>
            <a:r>
              <a:rPr lang="ru-RU" sz="2000" dirty="0"/>
              <a:t>удобный фреймворк для разработки </a:t>
            </a:r>
            <a:r>
              <a:rPr lang="en-US" sz="2000" dirty="0"/>
              <a:t>REST </a:t>
            </a:r>
            <a:r>
              <a:rPr lang="en-US" sz="2000" dirty="0" smtClean="0"/>
              <a:t>API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Hibernate </a:t>
            </a:r>
            <a:r>
              <a:rPr lang="en-US" sz="2000" dirty="0"/>
              <a:t>– ORM </a:t>
            </a:r>
            <a:r>
              <a:rPr lang="ru-RU" sz="2000" dirty="0"/>
              <a:t>для работы с базой </a:t>
            </a:r>
            <a:r>
              <a:rPr lang="ru-RU" sz="2000" dirty="0" smtClean="0"/>
              <a:t>данных</a:t>
            </a:r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Spring </a:t>
            </a:r>
            <a:r>
              <a:rPr lang="en-US" sz="2000" dirty="0"/>
              <a:t>Security – </a:t>
            </a:r>
            <a:r>
              <a:rPr lang="ru-RU" sz="2000" dirty="0"/>
              <a:t>для аутентификации и авторизации</a:t>
            </a:r>
          </a:p>
          <a:p>
            <a:pPr marL="0" indent="0">
              <a:buNone/>
            </a:pPr>
            <a:r>
              <a:rPr lang="ru-RU" sz="2000" dirty="0"/>
              <a:t>📌 </a:t>
            </a:r>
            <a:r>
              <a:rPr lang="en-US" sz="2000" dirty="0"/>
              <a:t>Frontend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err="1" smtClean="0"/>
              <a:t>Thymeleaf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err="1"/>
              <a:t>шаблонизатор</a:t>
            </a:r>
            <a:r>
              <a:rPr lang="ru-RU" sz="2000" dirty="0"/>
              <a:t> для рендеринга </a:t>
            </a:r>
            <a:r>
              <a:rPr lang="en-US" sz="2000" dirty="0"/>
              <a:t>HTMLHTML + CSS – </a:t>
            </a:r>
            <a:r>
              <a:rPr lang="ru-RU" sz="2000" dirty="0"/>
              <a:t>базовая вёрстка</a:t>
            </a:r>
          </a:p>
          <a:p>
            <a:pPr marL="0" indent="0">
              <a:buNone/>
            </a:pPr>
            <a:r>
              <a:rPr lang="ru-RU" sz="2000" dirty="0"/>
              <a:t>📌 </a:t>
            </a:r>
            <a:r>
              <a:rPr lang="en-US" sz="2000" dirty="0"/>
              <a:t>Database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smtClean="0"/>
              <a:t>PostgreSQL </a:t>
            </a:r>
            <a:r>
              <a:rPr lang="en-US" sz="2000" dirty="0"/>
              <a:t>– </a:t>
            </a:r>
            <a:r>
              <a:rPr lang="ru-RU" sz="2000" dirty="0"/>
              <a:t>надежная реляционная база данных</a:t>
            </a:r>
          </a:p>
          <a:p>
            <a:pPr marL="0" indent="0">
              <a:buNone/>
            </a:pPr>
            <a:r>
              <a:rPr lang="ru-RU" sz="2000" dirty="0"/>
              <a:t>📌 Документация </a:t>
            </a:r>
            <a:r>
              <a:rPr lang="en-US" sz="2000" dirty="0"/>
              <a:t>API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	</a:t>
            </a:r>
            <a:r>
              <a:rPr lang="en-US" sz="2000" dirty="0" err="1" smtClean="0"/>
              <a:t>OpenAPI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/>
              <a:t>для описания и тестирования </a:t>
            </a:r>
            <a:r>
              <a:rPr lang="en-US" sz="2000" dirty="0"/>
              <a:t>API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93863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F6FAA-91C9-4739-9774-AD434186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77FA9-56D7-4F93-85AB-3E1815BD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0142"/>
            <a:ext cx="3957918" cy="4260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Ключевые сущности базы данных:</a:t>
            </a:r>
          </a:p>
          <a:p>
            <a:pPr marL="0" indent="0">
              <a:buNone/>
            </a:pPr>
            <a:r>
              <a:rPr lang="ru-RU" sz="2000" dirty="0" err="1"/>
              <a:t>Animal</a:t>
            </a:r>
            <a:r>
              <a:rPr lang="ru-RU" sz="2000" dirty="0"/>
              <a:t> (Животное) – данные о питомцах</a:t>
            </a:r>
          </a:p>
          <a:p>
            <a:pPr marL="0" indent="0">
              <a:buNone/>
            </a:pPr>
            <a:r>
              <a:rPr lang="en-US" sz="2000" dirty="0" smtClean="0"/>
              <a:t>User </a:t>
            </a:r>
            <a:r>
              <a:rPr lang="ru-RU" sz="2000" dirty="0" smtClean="0"/>
              <a:t>(Пользователь</a:t>
            </a:r>
            <a:r>
              <a:rPr lang="ru-RU" sz="2000" dirty="0"/>
              <a:t>) – </a:t>
            </a:r>
            <a:r>
              <a:rPr lang="ru-RU" sz="2000" dirty="0" smtClean="0"/>
              <a:t>данные о всех пользователях</a:t>
            </a:r>
          </a:p>
          <a:p>
            <a:pPr marL="0" indent="0">
              <a:buNone/>
            </a:pPr>
            <a:r>
              <a:rPr lang="en-US" sz="2000" dirty="0" smtClean="0"/>
              <a:t>Role (</a:t>
            </a:r>
            <a:r>
              <a:rPr lang="ru-RU" sz="2000" dirty="0" smtClean="0"/>
              <a:t>Роль</a:t>
            </a:r>
            <a:r>
              <a:rPr lang="en-US" sz="2000" dirty="0" smtClean="0"/>
              <a:t>)</a:t>
            </a:r>
            <a:r>
              <a:rPr lang="ru-RU" sz="2000" dirty="0" smtClean="0"/>
              <a:t> –список ролей </a:t>
            </a:r>
          </a:p>
          <a:p>
            <a:pPr marL="0" indent="0">
              <a:buNone/>
            </a:pPr>
            <a:r>
              <a:rPr lang="en-US" sz="2000" dirty="0" err="1" smtClean="0"/>
              <a:t>DiagnosisAppointment</a:t>
            </a:r>
            <a:r>
              <a:rPr lang="en-US" sz="2000" dirty="0" smtClean="0"/>
              <a:t> </a:t>
            </a:r>
            <a:r>
              <a:rPr lang="ru-RU" sz="2000" dirty="0" smtClean="0"/>
              <a:t>(Диагноз в записи) </a:t>
            </a:r>
            <a:r>
              <a:rPr lang="ru-RU" sz="2000" dirty="0"/>
              <a:t>– </a:t>
            </a:r>
            <a:r>
              <a:rPr lang="ru-RU" sz="2000" dirty="0" smtClean="0"/>
              <a:t>связывающая таблица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err="1" smtClean="0"/>
              <a:t>Appointment</a:t>
            </a:r>
            <a:r>
              <a:rPr lang="ru-RU" sz="2000" dirty="0" smtClean="0"/>
              <a:t> </a:t>
            </a:r>
            <a:r>
              <a:rPr lang="ru-RU" sz="2000" dirty="0"/>
              <a:t>(Запись на прием) – история записей</a:t>
            </a:r>
          </a:p>
          <a:p>
            <a:pPr marL="0" indent="0">
              <a:buNone/>
            </a:pPr>
            <a:r>
              <a:rPr lang="ru-RU" sz="2000" dirty="0" err="1"/>
              <a:t>Diagnosis</a:t>
            </a:r>
            <a:r>
              <a:rPr lang="ru-RU" sz="2000" dirty="0"/>
              <a:t> (Диагноз) – медицинская информация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18" y="1440142"/>
            <a:ext cx="7301597" cy="42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DCC73-5CA4-4F44-9028-A2958704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F5450-3049-47FD-ABCF-F4223645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Приложение использует </a:t>
            </a:r>
            <a:r>
              <a:rPr lang="en-US" sz="2000" dirty="0"/>
              <a:t>REST API.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Примеры маршрутов:</a:t>
            </a:r>
          </a:p>
          <a:p>
            <a:pPr marL="0" indent="0">
              <a:buNone/>
            </a:pPr>
            <a:r>
              <a:rPr lang="ru-RU" sz="2000" dirty="0"/>
              <a:t>✅ Животные</a:t>
            </a:r>
          </a:p>
          <a:p>
            <a:pPr marL="0" indent="0">
              <a:buNone/>
            </a:pPr>
            <a:r>
              <a:rPr lang="en-US" sz="2000" dirty="0"/>
              <a:t>GET /</a:t>
            </a:r>
            <a:r>
              <a:rPr lang="en-US" sz="2000" dirty="0" err="1"/>
              <a:t>api</a:t>
            </a:r>
            <a:r>
              <a:rPr lang="en-US" sz="2000" dirty="0"/>
              <a:t>/animals – </a:t>
            </a:r>
            <a:r>
              <a:rPr lang="ru-RU" sz="2000" dirty="0"/>
              <a:t>получить список</a:t>
            </a:r>
          </a:p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/animals – </a:t>
            </a:r>
            <a:r>
              <a:rPr lang="ru-RU" sz="2000" dirty="0"/>
              <a:t>добавить животное</a:t>
            </a:r>
          </a:p>
          <a:p>
            <a:pPr marL="0" indent="0">
              <a:buNone/>
            </a:pPr>
            <a:r>
              <a:rPr lang="ru-RU" sz="2000" dirty="0"/>
              <a:t>✅ Владельцы</a:t>
            </a:r>
          </a:p>
          <a:p>
            <a:pPr marL="0" indent="0">
              <a:buNone/>
            </a:pPr>
            <a:r>
              <a:rPr lang="en-US" sz="2000" dirty="0"/>
              <a:t>GET /</a:t>
            </a:r>
            <a:r>
              <a:rPr lang="en-US" sz="2000" dirty="0" err="1"/>
              <a:t>api</a:t>
            </a:r>
            <a:r>
              <a:rPr lang="en-US" sz="2000" dirty="0"/>
              <a:t>/owners – </a:t>
            </a:r>
            <a:r>
              <a:rPr lang="ru-RU" sz="2000" dirty="0"/>
              <a:t>список владельцев</a:t>
            </a:r>
          </a:p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/owners – </a:t>
            </a:r>
            <a:r>
              <a:rPr lang="ru-RU" sz="2000" dirty="0"/>
              <a:t>добавить владельца</a:t>
            </a:r>
          </a:p>
          <a:p>
            <a:pPr marL="0" indent="0">
              <a:buNone/>
            </a:pPr>
            <a:r>
              <a:rPr lang="ru-RU" sz="2000" dirty="0"/>
              <a:t>✅ Записи на прием</a:t>
            </a:r>
          </a:p>
          <a:p>
            <a:pPr marL="0" indent="0">
              <a:buNone/>
            </a:pPr>
            <a:r>
              <a:rPr lang="en-US" sz="2000" dirty="0"/>
              <a:t>GET /</a:t>
            </a:r>
            <a:r>
              <a:rPr lang="en-US" sz="2000" dirty="0" err="1"/>
              <a:t>api</a:t>
            </a:r>
            <a:r>
              <a:rPr lang="en-US" sz="2000" dirty="0"/>
              <a:t>/appointments – </a:t>
            </a:r>
            <a:r>
              <a:rPr lang="ru-RU" sz="2000" dirty="0"/>
              <a:t>получить список</a:t>
            </a:r>
          </a:p>
          <a:p>
            <a:pPr marL="0" indent="0">
              <a:buNone/>
            </a:pPr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/appointments – </a:t>
            </a:r>
            <a:r>
              <a:rPr lang="ru-RU" sz="2000" dirty="0"/>
              <a:t>создать запись</a:t>
            </a:r>
          </a:p>
        </p:txBody>
      </p:sp>
    </p:spTree>
    <p:extLst>
      <p:ext uri="{BB962C8B-B14F-4D97-AF65-F5344CB8AC3E}">
        <p14:creationId xmlns:p14="http://schemas.microsoft.com/office/powerpoint/2010/main" val="3336751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207</Words>
  <Application>Microsoft Office PowerPoint</Application>
  <PresentationFormat>Широкоэкранный</PresentationFormat>
  <Paragraphs>47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Ветеринарная клиника FluffyTailClinic</vt:lpstr>
      <vt:lpstr>Определение концепции</vt:lpstr>
      <vt:lpstr>Выбор стека технологий</vt:lpstr>
      <vt:lpstr>Схема базы данных</vt:lpstr>
      <vt:lpstr>Схема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 Рыбалко</dc:creator>
  <cp:lastModifiedBy>Фёдор Рыбалко</cp:lastModifiedBy>
  <cp:revision>7</cp:revision>
  <dcterms:created xsi:type="dcterms:W3CDTF">2025-02-16T19:29:58Z</dcterms:created>
  <dcterms:modified xsi:type="dcterms:W3CDTF">2025-02-17T12:12:13Z</dcterms:modified>
</cp:coreProperties>
</file>