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57" r:id="rId3"/>
    <p:sldId id="258" r:id="rId4"/>
    <p:sldId id="260" r:id="rId5"/>
    <p:sldId id="264" r:id="rId6"/>
    <p:sldId id="263" r:id="rId7"/>
    <p:sldId id="26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70" d="100"/>
          <a:sy n="70" d="100"/>
        </p:scale>
        <p:origin x="405"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nam\Downloads\SOFR.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nam\Downloads\SOFR.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LIBOR_LIBOR</c:v>
          </c:tx>
          <c:spPr>
            <a:ln w="19050" cap="rnd">
              <a:noFill/>
              <a:round/>
            </a:ln>
            <a:effectLst/>
          </c:spPr>
          <c:marker>
            <c:symbol val="circle"/>
            <c:size val="5"/>
            <c:spPr>
              <a:solidFill>
                <a:schemeClr val="accent1"/>
              </a:solidFill>
              <a:ln w="9525">
                <a:solidFill>
                  <a:schemeClr val="accent1"/>
                </a:solidFill>
              </a:ln>
              <a:effectLst/>
            </c:spPr>
          </c:marker>
          <c:xVal>
            <c:numRef>
              <c:f>'FRED Graph (2)'!$B$12:$B$1317</c:f>
              <c:numCache>
                <c:formatCode>0.00000</c:formatCode>
                <c:ptCount val="1306"/>
                <c:pt idx="0">
                  <c:v>0.14574999999999999</c:v>
                </c:pt>
                <c:pt idx="1">
                  <c:v>0.14338000000000001</c:v>
                </c:pt>
                <c:pt idx="2">
                  <c:v>0.15137999999999999</c:v>
                </c:pt>
                <c:pt idx="3">
                  <c:v>0.14724999999999999</c:v>
                </c:pt>
                <c:pt idx="4">
                  <c:v>0.14574999999999999</c:v>
                </c:pt>
                <c:pt idx="5">
                  <c:v>0.14838000000000001</c:v>
                </c:pt>
                <c:pt idx="6">
                  <c:v>0.14424999999999999</c:v>
                </c:pt>
                <c:pt idx="7">
                  <c:v>0.14524999999999999</c:v>
                </c:pt>
                <c:pt idx="8">
                  <c:v>0.14688000000000001</c:v>
                </c:pt>
                <c:pt idx="9">
                  <c:v>0.14699999999999999</c:v>
                </c:pt>
                <c:pt idx="10">
                  <c:v>0.13963</c:v>
                </c:pt>
                <c:pt idx="11">
                  <c:v>0.14274999999999999</c:v>
                </c:pt>
                <c:pt idx="12">
                  <c:v>0.14000000000000001</c:v>
                </c:pt>
                <c:pt idx="13">
                  <c:v>0.13950000000000001</c:v>
                </c:pt>
                <c:pt idx="14">
                  <c:v>0.14824999999999999</c:v>
                </c:pt>
                <c:pt idx="15">
                  <c:v>0.14899999999999999</c:v>
                </c:pt>
                <c:pt idx="16">
                  <c:v>0.14663000000000001</c:v>
                </c:pt>
                <c:pt idx="17">
                  <c:v>0.14613000000000001</c:v>
                </c:pt>
                <c:pt idx="18">
                  <c:v>0.14474999999999999</c:v>
                </c:pt>
                <c:pt idx="19">
                  <c:v>0.14813000000000001</c:v>
                </c:pt>
                <c:pt idx="20">
                  <c:v>0.15112999999999999</c:v>
                </c:pt>
                <c:pt idx="21">
                  <c:v>0.15187999999999999</c:v>
                </c:pt>
                <c:pt idx="22">
                  <c:v>0.15575</c:v>
                </c:pt>
                <c:pt idx="23">
                  <c:v>0.15625</c:v>
                </c:pt>
                <c:pt idx="24">
                  <c:v>0.15</c:v>
                </c:pt>
                <c:pt idx="25">
                  <c:v>0.15049999999999999</c:v>
                </c:pt>
                <c:pt idx="26">
                  <c:v>0.15212999999999999</c:v>
                </c:pt>
                <c:pt idx="27">
                  <c:v>0.15237999999999999</c:v>
                </c:pt>
                <c:pt idx="28">
                  <c:v>0.15112999999999999</c:v>
                </c:pt>
                <c:pt idx="29">
                  <c:v>0.15125</c:v>
                </c:pt>
                <c:pt idx="30">
                  <c:v>0.1555</c:v>
                </c:pt>
                <c:pt idx="31">
                  <c:v>0.15562999999999999</c:v>
                </c:pt>
                <c:pt idx="32">
                  <c:v>0.15425</c:v>
                </c:pt>
                <c:pt idx="33">
                  <c:v>0.15862999999999999</c:v>
                </c:pt>
                <c:pt idx="34">
                  <c:v>0.15475</c:v>
                </c:pt>
                <c:pt idx="35">
                  <c:v>0.15562999999999999</c:v>
                </c:pt>
                <c:pt idx="36" formatCode="General">
                  <c:v>#N/A</c:v>
                </c:pt>
                <c:pt idx="37">
                  <c:v>0.15675</c:v>
                </c:pt>
                <c:pt idx="38">
                  <c:v>0.15512999999999999</c:v>
                </c:pt>
                <c:pt idx="39">
                  <c:v>0.15637999999999999</c:v>
                </c:pt>
                <c:pt idx="40">
                  <c:v>0.17025000000000001</c:v>
                </c:pt>
                <c:pt idx="41">
                  <c:v>0.17424999999999999</c:v>
                </c:pt>
                <c:pt idx="42">
                  <c:v>0.17513000000000001</c:v>
                </c:pt>
                <c:pt idx="43">
                  <c:v>0.18325</c:v>
                </c:pt>
                <c:pt idx="44">
                  <c:v>0.17088</c:v>
                </c:pt>
                <c:pt idx="45">
                  <c:v>0.158</c:v>
                </c:pt>
                <c:pt idx="46">
                  <c:v>0.16138</c:v>
                </c:pt>
                <c:pt idx="47">
                  <c:v>0.1515</c:v>
                </c:pt>
                <c:pt idx="48">
                  <c:v>0.16188</c:v>
                </c:pt>
                <c:pt idx="49">
                  <c:v>0.158</c:v>
                </c:pt>
                <c:pt idx="50">
                  <c:v>0.16413</c:v>
                </c:pt>
                <c:pt idx="51">
                  <c:v>0.16825000000000001</c:v>
                </c:pt>
                <c:pt idx="52">
                  <c:v>0.16338</c:v>
                </c:pt>
                <c:pt idx="53">
                  <c:v>0.15537999999999999</c:v>
                </c:pt>
                <c:pt idx="54">
                  <c:v>0.1535</c:v>
                </c:pt>
                <c:pt idx="55">
                  <c:v>0.14924999999999999</c:v>
                </c:pt>
                <c:pt idx="56">
                  <c:v>0.157</c:v>
                </c:pt>
                <c:pt idx="57">
                  <c:v>0.15487999999999999</c:v>
                </c:pt>
                <c:pt idx="58">
                  <c:v>0.15562999999999999</c:v>
                </c:pt>
                <c:pt idx="59">
                  <c:v>0.16113</c:v>
                </c:pt>
                <c:pt idx="60">
                  <c:v>0.16688</c:v>
                </c:pt>
                <c:pt idx="61">
                  <c:v>0.16625000000000001</c:v>
                </c:pt>
                <c:pt idx="62">
                  <c:v>0.17263000000000001</c:v>
                </c:pt>
                <c:pt idx="63">
                  <c:v>0.17163</c:v>
                </c:pt>
                <c:pt idx="64">
                  <c:v>0.17899999999999999</c:v>
                </c:pt>
                <c:pt idx="65">
                  <c:v>0.17574999999999999</c:v>
                </c:pt>
                <c:pt idx="66">
                  <c:v>0.17563000000000001</c:v>
                </c:pt>
                <c:pt idx="67">
                  <c:v>0.17988000000000001</c:v>
                </c:pt>
                <c:pt idx="68">
                  <c:v>0.18675</c:v>
                </c:pt>
                <c:pt idx="69">
                  <c:v>0.18088000000000001</c:v>
                </c:pt>
                <c:pt idx="70">
                  <c:v>0.17663000000000001</c:v>
                </c:pt>
                <c:pt idx="71">
                  <c:v>0.17474999999999999</c:v>
                </c:pt>
                <c:pt idx="72">
                  <c:v>0.17538000000000001</c:v>
                </c:pt>
                <c:pt idx="73">
                  <c:v>0.17824999999999999</c:v>
                </c:pt>
                <c:pt idx="74">
                  <c:v>0.18825</c:v>
                </c:pt>
                <c:pt idx="75">
                  <c:v>0.1825</c:v>
                </c:pt>
                <c:pt idx="76">
                  <c:v>0.16588</c:v>
                </c:pt>
                <c:pt idx="77">
                  <c:v>0.16263</c:v>
                </c:pt>
                <c:pt idx="78">
                  <c:v>0.16375000000000001</c:v>
                </c:pt>
                <c:pt idx="79">
                  <c:v>0.16625000000000001</c:v>
                </c:pt>
                <c:pt idx="80">
                  <c:v>0.16225000000000001</c:v>
                </c:pt>
                <c:pt idx="81">
                  <c:v>0.17100000000000001</c:v>
                </c:pt>
                <c:pt idx="82">
                  <c:v>0.17824999999999999</c:v>
                </c:pt>
                <c:pt idx="83">
                  <c:v>0.18362999999999999</c:v>
                </c:pt>
                <c:pt idx="84">
                  <c:v>0.17949999999999999</c:v>
                </c:pt>
                <c:pt idx="85">
                  <c:v>0.1845</c:v>
                </c:pt>
                <c:pt idx="86">
                  <c:v>0.18475</c:v>
                </c:pt>
                <c:pt idx="87">
                  <c:v>0.19012999999999999</c:v>
                </c:pt>
                <c:pt idx="88">
                  <c:v>0.19</c:v>
                </c:pt>
                <c:pt idx="89">
                  <c:v>0.19388</c:v>
                </c:pt>
                <c:pt idx="90">
                  <c:v>0.19375000000000001</c:v>
                </c:pt>
                <c:pt idx="91">
                  <c:v>0.19388</c:v>
                </c:pt>
                <c:pt idx="92">
                  <c:v>0.19513</c:v>
                </c:pt>
                <c:pt idx="93">
                  <c:v>0.18475</c:v>
                </c:pt>
                <c:pt idx="94">
                  <c:v>0.1905</c:v>
                </c:pt>
                <c:pt idx="95">
                  <c:v>0.18787999999999999</c:v>
                </c:pt>
                <c:pt idx="96">
                  <c:v>0.17663000000000001</c:v>
                </c:pt>
                <c:pt idx="97">
                  <c:v>0.18013000000000001</c:v>
                </c:pt>
                <c:pt idx="98">
                  <c:v>0.17524999999999999</c:v>
                </c:pt>
                <c:pt idx="99">
                  <c:v>0.17363000000000001</c:v>
                </c:pt>
                <c:pt idx="100">
                  <c:v>0.17874999999999999</c:v>
                </c:pt>
                <c:pt idx="101">
                  <c:v>0.17813000000000001</c:v>
                </c:pt>
                <c:pt idx="102">
                  <c:v>0.1825</c:v>
                </c:pt>
                <c:pt idx="103">
                  <c:v>0.17263000000000001</c:v>
                </c:pt>
                <c:pt idx="104">
                  <c:v>0.17363000000000001</c:v>
                </c:pt>
                <c:pt idx="105">
                  <c:v>0.16950000000000001</c:v>
                </c:pt>
                <c:pt idx="106" formatCode="General">
                  <c:v>#N/A</c:v>
                </c:pt>
                <c:pt idx="107">
                  <c:v>0.17374999999999999</c:v>
                </c:pt>
                <c:pt idx="108">
                  <c:v>0.16825000000000001</c:v>
                </c:pt>
                <c:pt idx="109">
                  <c:v>0.17299999999999999</c:v>
                </c:pt>
                <c:pt idx="110">
                  <c:v>0.17088</c:v>
                </c:pt>
                <c:pt idx="111">
                  <c:v>0.17075000000000001</c:v>
                </c:pt>
                <c:pt idx="112">
                  <c:v>0.17238000000000001</c:v>
                </c:pt>
                <c:pt idx="113">
                  <c:v>0.18212999999999999</c:v>
                </c:pt>
                <c:pt idx="114">
                  <c:v>0.18362999999999999</c:v>
                </c:pt>
                <c:pt idx="115">
                  <c:v>0.18387999999999999</c:v>
                </c:pt>
                <c:pt idx="116">
                  <c:v>0.19087999999999999</c:v>
                </c:pt>
                <c:pt idx="117" formatCode="General">
                  <c:v>#N/A</c:v>
                </c:pt>
                <c:pt idx="118">
                  <c:v>0.19800000000000001</c:v>
                </c:pt>
                <c:pt idx="119">
                  <c:v>0.22162999999999999</c:v>
                </c:pt>
                <c:pt idx="120">
                  <c:v>0.24725</c:v>
                </c:pt>
                <c:pt idx="121">
                  <c:v>0.26274999999999998</c:v>
                </c:pt>
                <c:pt idx="122">
                  <c:v>0.30337999999999998</c:v>
                </c:pt>
                <c:pt idx="123">
                  <c:v>0.32962999999999998</c:v>
                </c:pt>
                <c:pt idx="124">
                  <c:v>0.37013000000000001</c:v>
                </c:pt>
                <c:pt idx="125">
                  <c:v>0.40362999999999999</c:v>
                </c:pt>
                <c:pt idx="126">
                  <c:v>0.43763000000000002</c:v>
                </c:pt>
                <c:pt idx="127">
                  <c:v>0.44087999999999999</c:v>
                </c:pt>
                <c:pt idx="128">
                  <c:v>0.48725000000000002</c:v>
                </c:pt>
                <c:pt idx="129">
                  <c:v>0.56974999999999998</c:v>
                </c:pt>
                <c:pt idx="130">
                  <c:v>0.62463000000000002</c:v>
                </c:pt>
                <c:pt idx="131">
                  <c:v>0.66737999999999997</c:v>
                </c:pt>
                <c:pt idx="132">
                  <c:v>0.67274999999999996</c:v>
                </c:pt>
                <c:pt idx="133">
                  <c:v>0.71825000000000006</c:v>
                </c:pt>
                <c:pt idx="134">
                  <c:v>0.75075000000000003</c:v>
                </c:pt>
                <c:pt idx="135">
                  <c:v>0.79413</c:v>
                </c:pt>
                <c:pt idx="136" formatCode="General">
                  <c:v>#N/A</c:v>
                </c:pt>
                <c:pt idx="137" formatCode="General">
                  <c:v>#N/A</c:v>
                </c:pt>
                <c:pt idx="138">
                  <c:v>0.81399999999999995</c:v>
                </c:pt>
                <c:pt idx="139">
                  <c:v>0.82887999999999995</c:v>
                </c:pt>
                <c:pt idx="140">
                  <c:v>0.86350000000000005</c:v>
                </c:pt>
                <c:pt idx="141">
                  <c:v>0.92125000000000001</c:v>
                </c:pt>
                <c:pt idx="142">
                  <c:v>0.98512999999999995</c:v>
                </c:pt>
                <c:pt idx="143">
                  <c:v>0.98163</c:v>
                </c:pt>
                <c:pt idx="144">
                  <c:v>1.0162500000000001</c:v>
                </c:pt>
                <c:pt idx="145">
                  <c:v>0.99287999999999998</c:v>
                </c:pt>
                <c:pt idx="146">
                  <c:v>0.98450000000000004</c:v>
                </c:pt>
                <c:pt idx="147">
                  <c:v>0.98938000000000004</c:v>
                </c:pt>
                <c:pt idx="148">
                  <c:v>0.94088000000000005</c:v>
                </c:pt>
                <c:pt idx="149">
                  <c:v>0.95913000000000004</c:v>
                </c:pt>
                <c:pt idx="150">
                  <c:v>0.92488000000000004</c:v>
                </c:pt>
                <c:pt idx="151">
                  <c:v>0.94662999999999997</c:v>
                </c:pt>
                <c:pt idx="152">
                  <c:v>0.92849999999999999</c:v>
                </c:pt>
                <c:pt idx="153">
                  <c:v>0.92362999999999995</c:v>
                </c:pt>
                <c:pt idx="154">
                  <c:v>0.77288000000000001</c:v>
                </c:pt>
                <c:pt idx="155">
                  <c:v>0.75</c:v>
                </c:pt>
                <c:pt idx="156">
                  <c:v>0.61163000000000001</c:v>
                </c:pt>
                <c:pt idx="157">
                  <c:v>0.80013000000000001</c:v>
                </c:pt>
                <c:pt idx="158">
                  <c:v>0.70462999999999998</c:v>
                </c:pt>
                <c:pt idx="159">
                  <c:v>0.79662999999999995</c:v>
                </c:pt>
                <c:pt idx="160">
                  <c:v>0.81137999999999999</c:v>
                </c:pt>
                <c:pt idx="161">
                  <c:v>0.72487999999999997</c:v>
                </c:pt>
                <c:pt idx="162">
                  <c:v>0.86263000000000001</c:v>
                </c:pt>
                <c:pt idx="163">
                  <c:v>1.0051300000000001</c:v>
                </c:pt>
                <c:pt idx="164">
                  <c:v>1.0162500000000001</c:v>
                </c:pt>
                <c:pt idx="165">
                  <c:v>1.3767499999999999</c:v>
                </c:pt>
                <c:pt idx="166">
                  <c:v>1.35575</c:v>
                </c:pt>
                <c:pt idx="167">
                  <c:v>1.51525</c:v>
                </c:pt>
                <c:pt idx="168">
                  <c:v>1.5811299999999999</c:v>
                </c:pt>
                <c:pt idx="169">
                  <c:v>1.60338</c:v>
                </c:pt>
                <c:pt idx="170">
                  <c:v>1.61263</c:v>
                </c:pt>
                <c:pt idx="171">
                  <c:v>1.6161300000000001</c:v>
                </c:pt>
                <c:pt idx="172">
                  <c:v>1.6267499999999999</c:v>
                </c:pt>
                <c:pt idx="173">
                  <c:v>1.6288800000000001</c:v>
                </c:pt>
                <c:pt idx="174">
                  <c:v>1.6393800000000001</c:v>
                </c:pt>
                <c:pt idx="175">
                  <c:v>1.647</c:v>
                </c:pt>
                <c:pt idx="176">
                  <c:v>1.6467499999999999</c:v>
                </c:pt>
                <c:pt idx="177">
                  <c:v>1.65825</c:v>
                </c:pt>
                <c:pt idx="178">
                  <c:v>1.6585000000000001</c:v>
                </c:pt>
                <c:pt idx="179">
                  <c:v>1.6501300000000001</c:v>
                </c:pt>
                <c:pt idx="180">
                  <c:v>1.6527499999999999</c:v>
                </c:pt>
                <c:pt idx="181">
                  <c:v>1.65788</c:v>
                </c:pt>
                <c:pt idx="182">
                  <c:v>1.6652499999999999</c:v>
                </c:pt>
                <c:pt idx="183">
                  <c:v>1.6708799999999999</c:v>
                </c:pt>
                <c:pt idx="184">
                  <c:v>1.6696299999999999</c:v>
                </c:pt>
                <c:pt idx="185">
                  <c:v>1.66625</c:v>
                </c:pt>
                <c:pt idx="186">
                  <c:v>1.6677500000000001</c:v>
                </c:pt>
                <c:pt idx="187">
                  <c:v>1.66188</c:v>
                </c:pt>
                <c:pt idx="188">
                  <c:v>1.655</c:v>
                </c:pt>
                <c:pt idx="189">
                  <c:v>1.6452500000000001</c:v>
                </c:pt>
                <c:pt idx="190">
                  <c:v>1.65</c:v>
                </c:pt>
                <c:pt idx="191">
                  <c:v>1.6492500000000001</c:v>
                </c:pt>
                <c:pt idx="192">
                  <c:v>1.6595</c:v>
                </c:pt>
                <c:pt idx="193">
                  <c:v>1.6608799999999999</c:v>
                </c:pt>
                <c:pt idx="194">
                  <c:v>1.6593800000000001</c:v>
                </c:pt>
                <c:pt idx="195">
                  <c:v>1.6595</c:v>
                </c:pt>
                <c:pt idx="196">
                  <c:v>1.6533800000000001</c:v>
                </c:pt>
                <c:pt idx="197">
                  <c:v>1.65438</c:v>
                </c:pt>
                <c:pt idx="198">
                  <c:v>1.6577500000000001</c:v>
                </c:pt>
                <c:pt idx="199">
                  <c:v>1.669</c:v>
                </c:pt>
                <c:pt idx="200">
                  <c:v>1.6696299999999999</c:v>
                </c:pt>
                <c:pt idx="201">
                  <c:v>1.67625</c:v>
                </c:pt>
                <c:pt idx="202">
                  <c:v>1.6766300000000001</c:v>
                </c:pt>
                <c:pt idx="203">
                  <c:v>1.68363</c:v>
                </c:pt>
                <c:pt idx="204">
                  <c:v>1.67713</c:v>
                </c:pt>
                <c:pt idx="205">
                  <c:v>1.6990000000000001</c:v>
                </c:pt>
                <c:pt idx="206">
                  <c:v>1.6921299999999999</c:v>
                </c:pt>
                <c:pt idx="207">
                  <c:v>1.7142500000000001</c:v>
                </c:pt>
                <c:pt idx="208">
                  <c:v>1.73438</c:v>
                </c:pt>
                <c:pt idx="209" formatCode="General">
                  <c:v>#N/A</c:v>
                </c:pt>
                <c:pt idx="210">
                  <c:v>1.7625</c:v>
                </c:pt>
                <c:pt idx="211">
                  <c:v>1.78088</c:v>
                </c:pt>
                <c:pt idx="212">
                  <c:v>1.79938</c:v>
                </c:pt>
                <c:pt idx="213" formatCode="General">
                  <c:v>#N/A</c:v>
                </c:pt>
                <c:pt idx="214" formatCode="General">
                  <c:v>#N/A</c:v>
                </c:pt>
                <c:pt idx="215">
                  <c:v>1.8047500000000001</c:v>
                </c:pt>
                <c:pt idx="216">
                  <c:v>1.792</c:v>
                </c:pt>
                <c:pt idx="217">
                  <c:v>1.7798799999999999</c:v>
                </c:pt>
                <c:pt idx="218">
                  <c:v>1.7851300000000001</c:v>
                </c:pt>
                <c:pt idx="219">
                  <c:v>1.7646299999999999</c:v>
                </c:pt>
                <c:pt idx="220">
                  <c:v>1.7638799999999999</c:v>
                </c:pt>
                <c:pt idx="221">
                  <c:v>1.74488</c:v>
                </c:pt>
                <c:pt idx="222">
                  <c:v>1.7373799999999999</c:v>
                </c:pt>
                <c:pt idx="223">
                  <c:v>1.7397499999999999</c:v>
                </c:pt>
                <c:pt idx="224">
                  <c:v>1.7404999999999999</c:v>
                </c:pt>
                <c:pt idx="225">
                  <c:v>1.73563</c:v>
                </c:pt>
                <c:pt idx="226">
                  <c:v>1.71763</c:v>
                </c:pt>
                <c:pt idx="227">
                  <c:v>1.71513</c:v>
                </c:pt>
                <c:pt idx="228">
                  <c:v>1.7101299999999999</c:v>
                </c:pt>
                <c:pt idx="229">
                  <c:v>1.71313</c:v>
                </c:pt>
                <c:pt idx="230">
                  <c:v>1.70363</c:v>
                </c:pt>
                <c:pt idx="231">
                  <c:v>1.6937500000000001</c:v>
                </c:pt>
                <c:pt idx="232">
                  <c:v>1.69713</c:v>
                </c:pt>
                <c:pt idx="233">
                  <c:v>1.7084999999999999</c:v>
                </c:pt>
                <c:pt idx="234">
                  <c:v>1.69113</c:v>
                </c:pt>
                <c:pt idx="235">
                  <c:v>1.70163</c:v>
                </c:pt>
                <c:pt idx="236">
                  <c:v>1.6995</c:v>
                </c:pt>
                <c:pt idx="237">
                  <c:v>1.70275</c:v>
                </c:pt>
                <c:pt idx="238">
                  <c:v>1.708</c:v>
                </c:pt>
                <c:pt idx="239">
                  <c:v>1.71563</c:v>
                </c:pt>
                <c:pt idx="240">
                  <c:v>1.72163</c:v>
                </c:pt>
                <c:pt idx="241">
                  <c:v>1.72363</c:v>
                </c:pt>
                <c:pt idx="242">
                  <c:v>1.73325</c:v>
                </c:pt>
                <c:pt idx="243">
                  <c:v>1.7625</c:v>
                </c:pt>
                <c:pt idx="244">
                  <c:v>1.7653799999999999</c:v>
                </c:pt>
                <c:pt idx="245">
                  <c:v>1.76163</c:v>
                </c:pt>
                <c:pt idx="246">
                  <c:v>1.76325</c:v>
                </c:pt>
                <c:pt idx="247">
                  <c:v>1.7589999999999999</c:v>
                </c:pt>
                <c:pt idx="248">
                  <c:v>1.758</c:v>
                </c:pt>
                <c:pt idx="249">
                  <c:v>1.7549999999999999</c:v>
                </c:pt>
                <c:pt idx="250">
                  <c:v>1.7698799999999999</c:v>
                </c:pt>
                <c:pt idx="251">
                  <c:v>1.7709999999999999</c:v>
                </c:pt>
                <c:pt idx="252">
                  <c:v>1.7742500000000001</c:v>
                </c:pt>
                <c:pt idx="253">
                  <c:v>1.78488</c:v>
                </c:pt>
                <c:pt idx="254">
                  <c:v>1.78138</c:v>
                </c:pt>
                <c:pt idx="255">
                  <c:v>1.7858799999999999</c:v>
                </c:pt>
                <c:pt idx="256">
                  <c:v>1.7996300000000001</c:v>
                </c:pt>
                <c:pt idx="257">
                  <c:v>1.80488</c:v>
                </c:pt>
                <c:pt idx="258">
                  <c:v>1.8042499999999999</c:v>
                </c:pt>
                <c:pt idx="259">
                  <c:v>1.8227500000000001</c:v>
                </c:pt>
                <c:pt idx="260">
                  <c:v>1.82175</c:v>
                </c:pt>
                <c:pt idx="261">
                  <c:v>1.823</c:v>
                </c:pt>
                <c:pt idx="262">
                  <c:v>1.85025</c:v>
                </c:pt>
                <c:pt idx="263">
                  <c:v>1.8463799999999999</c:v>
                </c:pt>
                <c:pt idx="264">
                  <c:v>1.8774999999999999</c:v>
                </c:pt>
                <c:pt idx="265">
                  <c:v>1.88913</c:v>
                </c:pt>
                <c:pt idx="266">
                  <c:v>1.8907499999999999</c:v>
                </c:pt>
                <c:pt idx="267">
                  <c:v>1.9135</c:v>
                </c:pt>
                <c:pt idx="268">
                  <c:v>1.9212499999999999</c:v>
                </c:pt>
                <c:pt idx="269">
                  <c:v>1.9273800000000001</c:v>
                </c:pt>
                <c:pt idx="270">
                  <c:v>1.93875</c:v>
                </c:pt>
                <c:pt idx="271">
                  <c:v>1.94025</c:v>
                </c:pt>
                <c:pt idx="272">
                  <c:v>1.978</c:v>
                </c:pt>
                <c:pt idx="273">
                  <c:v>1.9895</c:v>
                </c:pt>
                <c:pt idx="274">
                  <c:v>1.99725</c:v>
                </c:pt>
                <c:pt idx="275">
                  <c:v>2.0108799999999998</c:v>
                </c:pt>
                <c:pt idx="276">
                  <c:v>2.0156299999999998</c:v>
                </c:pt>
                <c:pt idx="277">
                  <c:v>2.0314999999999999</c:v>
                </c:pt>
                <c:pt idx="278">
                  <c:v>2.0434999999999999</c:v>
                </c:pt>
                <c:pt idx="279">
                  <c:v>2.0536300000000001</c:v>
                </c:pt>
                <c:pt idx="280">
                  <c:v>2.0458799999999999</c:v>
                </c:pt>
                <c:pt idx="281">
                  <c:v>2.0183800000000001</c:v>
                </c:pt>
                <c:pt idx="282">
                  <c:v>2.0365000000000002</c:v>
                </c:pt>
                <c:pt idx="283">
                  <c:v>2.0458799999999999</c:v>
                </c:pt>
                <c:pt idx="284">
                  <c:v>2.0442499999999999</c:v>
                </c:pt>
                <c:pt idx="285">
                  <c:v>2.0569999999999999</c:v>
                </c:pt>
                <c:pt idx="286">
                  <c:v>2.04088</c:v>
                </c:pt>
                <c:pt idx="287">
                  <c:v>2.02475</c:v>
                </c:pt>
                <c:pt idx="288">
                  <c:v>2.0274999999999999</c:v>
                </c:pt>
                <c:pt idx="289">
                  <c:v>2.0358800000000001</c:v>
                </c:pt>
                <c:pt idx="290">
                  <c:v>2.0386299999999999</c:v>
                </c:pt>
                <c:pt idx="291">
                  <c:v>2.0495000000000001</c:v>
                </c:pt>
                <c:pt idx="292">
                  <c:v>2.0489999999999999</c:v>
                </c:pt>
                <c:pt idx="293">
                  <c:v>2.0421299999999998</c:v>
                </c:pt>
                <c:pt idx="294">
                  <c:v>2.0572499999999998</c:v>
                </c:pt>
                <c:pt idx="295">
                  <c:v>2.0668799999999998</c:v>
                </c:pt>
                <c:pt idx="296">
                  <c:v>2.08188</c:v>
                </c:pt>
                <c:pt idx="297">
                  <c:v>2.089</c:v>
                </c:pt>
                <c:pt idx="298">
                  <c:v>2.10025</c:v>
                </c:pt>
                <c:pt idx="299">
                  <c:v>2.1120000000000001</c:v>
                </c:pt>
                <c:pt idx="300">
                  <c:v>2.1158800000000002</c:v>
                </c:pt>
                <c:pt idx="301" formatCode="General">
                  <c:v>#N/A</c:v>
                </c:pt>
                <c:pt idx="302">
                  <c:v>2.1395</c:v>
                </c:pt>
                <c:pt idx="303">
                  <c:v>2.1452499999999999</c:v>
                </c:pt>
                <c:pt idx="304">
                  <c:v>2.1666300000000001</c:v>
                </c:pt>
                <c:pt idx="305">
                  <c:v>2.17</c:v>
                </c:pt>
                <c:pt idx="306">
                  <c:v>2.1686299999999998</c:v>
                </c:pt>
                <c:pt idx="307">
                  <c:v>2.1721300000000001</c:v>
                </c:pt>
                <c:pt idx="308">
                  <c:v>2.1819999999999999</c:v>
                </c:pt>
                <c:pt idx="309">
                  <c:v>2.1973799999999999</c:v>
                </c:pt>
                <c:pt idx="310">
                  <c:v>2.1951299999999998</c:v>
                </c:pt>
                <c:pt idx="311">
                  <c:v>2.1952500000000001</c:v>
                </c:pt>
                <c:pt idx="312">
                  <c:v>2.1942499999999998</c:v>
                </c:pt>
                <c:pt idx="313">
                  <c:v>2.2008800000000002</c:v>
                </c:pt>
                <c:pt idx="314">
                  <c:v>2.2112500000000002</c:v>
                </c:pt>
                <c:pt idx="315">
                  <c:v>2.2127500000000002</c:v>
                </c:pt>
                <c:pt idx="316">
                  <c:v>2.2229999999999999</c:v>
                </c:pt>
                <c:pt idx="317">
                  <c:v>2.2284999999999999</c:v>
                </c:pt>
                <c:pt idx="318">
                  <c:v>2.2441300000000002</c:v>
                </c:pt>
                <c:pt idx="319">
                  <c:v>2.2242500000000001</c:v>
                </c:pt>
                <c:pt idx="320">
                  <c:v>2.2297500000000001</c:v>
                </c:pt>
                <c:pt idx="321">
                  <c:v>2.2343799999999998</c:v>
                </c:pt>
                <c:pt idx="322">
                  <c:v>2.2370000000000001</c:v>
                </c:pt>
                <c:pt idx="323">
                  <c:v>2.2411300000000001</c:v>
                </c:pt>
                <c:pt idx="324">
                  <c:v>2.2617500000000001</c:v>
                </c:pt>
                <c:pt idx="325">
                  <c:v>2.266</c:v>
                </c:pt>
                <c:pt idx="326">
                  <c:v>2.2691300000000001</c:v>
                </c:pt>
                <c:pt idx="327">
                  <c:v>2.2611300000000001</c:v>
                </c:pt>
                <c:pt idx="328">
                  <c:v>2.2715000000000001</c:v>
                </c:pt>
                <c:pt idx="329">
                  <c:v>2.2978800000000001</c:v>
                </c:pt>
                <c:pt idx="330">
                  <c:v>2.3003800000000001</c:v>
                </c:pt>
                <c:pt idx="331">
                  <c:v>2.31413</c:v>
                </c:pt>
                <c:pt idx="332">
                  <c:v>2.3319999999999999</c:v>
                </c:pt>
                <c:pt idx="333">
                  <c:v>2.3250000000000002</c:v>
                </c:pt>
                <c:pt idx="334">
                  <c:v>2.3691300000000002</c:v>
                </c:pt>
                <c:pt idx="335">
                  <c:v>2.36863</c:v>
                </c:pt>
                <c:pt idx="336">
                  <c:v>2.3793799999999998</c:v>
                </c:pt>
                <c:pt idx="337">
                  <c:v>2.3664999999999998</c:v>
                </c:pt>
                <c:pt idx="338">
                  <c:v>2.3641299999999998</c:v>
                </c:pt>
                <c:pt idx="339">
                  <c:v>2.36</c:v>
                </c:pt>
                <c:pt idx="340">
                  <c:v>2.3795000000000002</c:v>
                </c:pt>
                <c:pt idx="341">
                  <c:v>2.38775</c:v>
                </c:pt>
                <c:pt idx="342">
                  <c:v>2.3980000000000001</c:v>
                </c:pt>
                <c:pt idx="343">
                  <c:v>2.40238</c:v>
                </c:pt>
                <c:pt idx="344">
                  <c:v>2.40238</c:v>
                </c:pt>
                <c:pt idx="345">
                  <c:v>2.4041299999999999</c:v>
                </c:pt>
                <c:pt idx="346">
                  <c:v>2.4017499999999998</c:v>
                </c:pt>
                <c:pt idx="347">
                  <c:v>2.4043800000000002</c:v>
                </c:pt>
                <c:pt idx="348">
                  <c:v>2.4036300000000002</c:v>
                </c:pt>
                <c:pt idx="349">
                  <c:v>2.3833799999999998</c:v>
                </c:pt>
                <c:pt idx="350">
                  <c:v>2.3828800000000001</c:v>
                </c:pt>
                <c:pt idx="351">
                  <c:v>2.39025</c:v>
                </c:pt>
                <c:pt idx="352">
                  <c:v>2.3817499999999998</c:v>
                </c:pt>
                <c:pt idx="353">
                  <c:v>2.39425</c:v>
                </c:pt>
                <c:pt idx="354">
                  <c:v>2.4011300000000002</c:v>
                </c:pt>
                <c:pt idx="355">
                  <c:v>2.4106299999999998</c:v>
                </c:pt>
                <c:pt idx="356">
                  <c:v>2.4133800000000001</c:v>
                </c:pt>
                <c:pt idx="357">
                  <c:v>2.4121299999999999</c:v>
                </c:pt>
                <c:pt idx="358">
                  <c:v>2.4116300000000002</c:v>
                </c:pt>
                <c:pt idx="359">
                  <c:v>2.4184999999999999</c:v>
                </c:pt>
                <c:pt idx="360">
                  <c:v>2.4208799999999999</c:v>
                </c:pt>
                <c:pt idx="361">
                  <c:v>2.4298799999999998</c:v>
                </c:pt>
                <c:pt idx="362">
                  <c:v>2.4304999999999999</c:v>
                </c:pt>
                <c:pt idx="363">
                  <c:v>2.44</c:v>
                </c:pt>
                <c:pt idx="364">
                  <c:v>2.4384999999999999</c:v>
                </c:pt>
                <c:pt idx="365">
                  <c:v>2.4293800000000001</c:v>
                </c:pt>
                <c:pt idx="366" formatCode="General">
                  <c:v>#N/A</c:v>
                </c:pt>
                <c:pt idx="367">
                  <c:v>2.4281299999999999</c:v>
                </c:pt>
                <c:pt idx="368">
                  <c:v>2.4297499999999999</c:v>
                </c:pt>
                <c:pt idx="369">
                  <c:v>2.4369999999999998</c:v>
                </c:pt>
                <c:pt idx="370">
                  <c:v>2.42963</c:v>
                </c:pt>
                <c:pt idx="371">
                  <c:v>2.4359999999999999</c:v>
                </c:pt>
                <c:pt idx="372">
                  <c:v>2.4418799999999998</c:v>
                </c:pt>
                <c:pt idx="373">
                  <c:v>2.4406300000000001</c:v>
                </c:pt>
                <c:pt idx="374">
                  <c:v>2.4323800000000002</c:v>
                </c:pt>
                <c:pt idx="375">
                  <c:v>2.43763</c:v>
                </c:pt>
                <c:pt idx="376">
                  <c:v>2.4396300000000002</c:v>
                </c:pt>
                <c:pt idx="377">
                  <c:v>2.4489999999999998</c:v>
                </c:pt>
                <c:pt idx="378">
                  <c:v>2.4533800000000001</c:v>
                </c:pt>
                <c:pt idx="379">
                  <c:v>2.4513799999999999</c:v>
                </c:pt>
                <c:pt idx="380">
                  <c:v>2.4627500000000002</c:v>
                </c:pt>
                <c:pt idx="381" formatCode="General">
                  <c:v>#N/A</c:v>
                </c:pt>
                <c:pt idx="382">
                  <c:v>2.4666299999999999</c:v>
                </c:pt>
                <c:pt idx="383">
                  <c:v>2.46713</c:v>
                </c:pt>
                <c:pt idx="384">
                  <c:v>2.48325</c:v>
                </c:pt>
                <c:pt idx="385">
                  <c:v>2.4805000000000001</c:v>
                </c:pt>
                <c:pt idx="386">
                  <c:v>2.4858799999999999</c:v>
                </c:pt>
                <c:pt idx="387">
                  <c:v>2.4831300000000001</c:v>
                </c:pt>
                <c:pt idx="388">
                  <c:v>2.4784999999999999</c:v>
                </c:pt>
                <c:pt idx="389">
                  <c:v>2.4833799999999999</c:v>
                </c:pt>
                <c:pt idx="390">
                  <c:v>2.4766300000000001</c:v>
                </c:pt>
                <c:pt idx="391" formatCode="General">
                  <c:v>#N/A</c:v>
                </c:pt>
                <c:pt idx="392" formatCode="General">
                  <c:v>#N/A</c:v>
                </c:pt>
                <c:pt idx="393">
                  <c:v>2.48088</c:v>
                </c:pt>
                <c:pt idx="394">
                  <c:v>2.4873799999999999</c:v>
                </c:pt>
                <c:pt idx="395">
                  <c:v>2.4797500000000001</c:v>
                </c:pt>
                <c:pt idx="396">
                  <c:v>2.4738799999999999</c:v>
                </c:pt>
                <c:pt idx="397">
                  <c:v>2.4773800000000001</c:v>
                </c:pt>
                <c:pt idx="398">
                  <c:v>2.4726300000000001</c:v>
                </c:pt>
                <c:pt idx="399">
                  <c:v>2.4820000000000002</c:v>
                </c:pt>
                <c:pt idx="400">
                  <c:v>2.484</c:v>
                </c:pt>
                <c:pt idx="401">
                  <c:v>2.4812500000000002</c:v>
                </c:pt>
                <c:pt idx="402">
                  <c:v>2.4716300000000002</c:v>
                </c:pt>
                <c:pt idx="403">
                  <c:v>2.4735</c:v>
                </c:pt>
                <c:pt idx="404">
                  <c:v>2.4771299999999998</c:v>
                </c:pt>
                <c:pt idx="405">
                  <c:v>2.4793799999999999</c:v>
                </c:pt>
                <c:pt idx="406">
                  <c:v>2.4933800000000002</c:v>
                </c:pt>
                <c:pt idx="407">
                  <c:v>2.4944999999999999</c:v>
                </c:pt>
                <c:pt idx="408">
                  <c:v>2.5015000000000001</c:v>
                </c:pt>
                <c:pt idx="409">
                  <c:v>2.4986299999999999</c:v>
                </c:pt>
                <c:pt idx="410">
                  <c:v>2.4954999999999998</c:v>
                </c:pt>
                <c:pt idx="411">
                  <c:v>2.4897499999999999</c:v>
                </c:pt>
                <c:pt idx="412">
                  <c:v>2.4988800000000002</c:v>
                </c:pt>
                <c:pt idx="413">
                  <c:v>2.4855</c:v>
                </c:pt>
                <c:pt idx="414">
                  <c:v>2.4906299999999999</c:v>
                </c:pt>
                <c:pt idx="415">
                  <c:v>2.4867499999999998</c:v>
                </c:pt>
                <c:pt idx="416">
                  <c:v>2.4877500000000001</c:v>
                </c:pt>
                <c:pt idx="417">
                  <c:v>2.4817499999999999</c:v>
                </c:pt>
                <c:pt idx="418">
                  <c:v>2.4817499999999999</c:v>
                </c:pt>
                <c:pt idx="419">
                  <c:v>2.4837500000000001</c:v>
                </c:pt>
                <c:pt idx="420">
                  <c:v>2.4886300000000001</c:v>
                </c:pt>
                <c:pt idx="421">
                  <c:v>2.4988800000000002</c:v>
                </c:pt>
                <c:pt idx="422">
                  <c:v>2.4914999999999998</c:v>
                </c:pt>
                <c:pt idx="423">
                  <c:v>2.49275</c:v>
                </c:pt>
                <c:pt idx="424">
                  <c:v>2.4917500000000001</c:v>
                </c:pt>
                <c:pt idx="425">
                  <c:v>2.48088</c:v>
                </c:pt>
                <c:pt idx="426">
                  <c:v>2.4830000000000001</c:v>
                </c:pt>
                <c:pt idx="427">
                  <c:v>2.4818799999999999</c:v>
                </c:pt>
                <c:pt idx="428">
                  <c:v>2.49038</c:v>
                </c:pt>
                <c:pt idx="429">
                  <c:v>2.4892500000000002</c:v>
                </c:pt>
                <c:pt idx="430">
                  <c:v>2.4929999999999999</c:v>
                </c:pt>
                <c:pt idx="431">
                  <c:v>2.4791300000000001</c:v>
                </c:pt>
                <c:pt idx="432">
                  <c:v>2.4843799999999998</c:v>
                </c:pt>
                <c:pt idx="433">
                  <c:v>2.4898799999999999</c:v>
                </c:pt>
                <c:pt idx="434">
                  <c:v>2.4811299999999998</c:v>
                </c:pt>
                <c:pt idx="435">
                  <c:v>2.4822500000000001</c:v>
                </c:pt>
                <c:pt idx="436">
                  <c:v>2.48475</c:v>
                </c:pt>
                <c:pt idx="437">
                  <c:v>2.4803799999999998</c:v>
                </c:pt>
                <c:pt idx="438">
                  <c:v>2.4813800000000001</c:v>
                </c:pt>
                <c:pt idx="439">
                  <c:v>2.48875</c:v>
                </c:pt>
                <c:pt idx="440">
                  <c:v>2.4937499999999999</c:v>
                </c:pt>
                <c:pt idx="441">
                  <c:v>2.4978799999999999</c:v>
                </c:pt>
                <c:pt idx="442">
                  <c:v>2.50413</c:v>
                </c:pt>
                <c:pt idx="443">
                  <c:v>2.51688</c:v>
                </c:pt>
                <c:pt idx="444">
                  <c:v>2.5126300000000001</c:v>
                </c:pt>
                <c:pt idx="445">
                  <c:v>2.5122499999999999</c:v>
                </c:pt>
                <c:pt idx="446">
                  <c:v>2.5131299999999999</c:v>
                </c:pt>
                <c:pt idx="447">
                  <c:v>2.5139999999999998</c:v>
                </c:pt>
                <c:pt idx="448">
                  <c:v>2.5137499999999999</c:v>
                </c:pt>
                <c:pt idx="449">
                  <c:v>2.5091299999999999</c:v>
                </c:pt>
                <c:pt idx="450">
                  <c:v>2.4988800000000002</c:v>
                </c:pt>
                <c:pt idx="451">
                  <c:v>2.5017499999999999</c:v>
                </c:pt>
                <c:pt idx="452">
                  <c:v>2.5</c:v>
                </c:pt>
                <c:pt idx="453">
                  <c:v>2.5018799999999999</c:v>
                </c:pt>
                <c:pt idx="454">
                  <c:v>2.5099999999999998</c:v>
                </c:pt>
                <c:pt idx="455">
                  <c:v>2.5190000000000001</c:v>
                </c:pt>
                <c:pt idx="456">
                  <c:v>2.5122499999999999</c:v>
                </c:pt>
                <c:pt idx="457">
                  <c:v>2.5059999999999998</c:v>
                </c:pt>
                <c:pt idx="458">
                  <c:v>2.5030000000000001</c:v>
                </c:pt>
                <c:pt idx="459">
                  <c:v>2.5132500000000002</c:v>
                </c:pt>
                <c:pt idx="460">
                  <c:v>2.5074999999999998</c:v>
                </c:pt>
                <c:pt idx="461">
                  <c:v>2.5100600000000002</c:v>
                </c:pt>
                <c:pt idx="462">
                  <c:v>2.5089399999999999</c:v>
                </c:pt>
                <c:pt idx="463">
                  <c:v>2.5141900000000001</c:v>
                </c:pt>
                <c:pt idx="464">
                  <c:v>2.5187499999999998</c:v>
                </c:pt>
                <c:pt idx="465">
                  <c:v>2.5154999999999998</c:v>
                </c:pt>
                <c:pt idx="466">
                  <c:v>2.5111300000000001</c:v>
                </c:pt>
                <c:pt idx="467">
                  <c:v>2.5205600000000001</c:v>
                </c:pt>
                <c:pt idx="468">
                  <c:v>2.51275</c:v>
                </c:pt>
                <c:pt idx="469">
                  <c:v>2.5071300000000001</c:v>
                </c:pt>
                <c:pt idx="470" formatCode="General">
                  <c:v>#N/A</c:v>
                </c:pt>
                <c:pt idx="471">
                  <c:v>2.5026899999999999</c:v>
                </c:pt>
                <c:pt idx="472">
                  <c:v>2.5198800000000001</c:v>
                </c:pt>
                <c:pt idx="473">
                  <c:v>2.5223800000000001</c:v>
                </c:pt>
                <c:pt idx="474" formatCode="General">
                  <c:v>#N/A</c:v>
                </c:pt>
                <c:pt idx="475" formatCode="General">
                  <c:v>#N/A</c:v>
                </c:pt>
                <c:pt idx="476">
                  <c:v>2.50563</c:v>
                </c:pt>
                <c:pt idx="477">
                  <c:v>2.5062500000000001</c:v>
                </c:pt>
                <c:pt idx="478">
                  <c:v>2.5037500000000001</c:v>
                </c:pt>
                <c:pt idx="479">
                  <c:v>2.4793799999999999</c:v>
                </c:pt>
                <c:pt idx="480">
                  <c:v>2.4701300000000002</c:v>
                </c:pt>
                <c:pt idx="481">
                  <c:v>2.46963</c:v>
                </c:pt>
                <c:pt idx="482">
                  <c:v>2.4550000000000001</c:v>
                </c:pt>
                <c:pt idx="483">
                  <c:v>2.45513</c:v>
                </c:pt>
                <c:pt idx="484">
                  <c:v>2.4401299999999999</c:v>
                </c:pt>
                <c:pt idx="485">
                  <c:v>2.4323800000000002</c:v>
                </c:pt>
                <c:pt idx="486">
                  <c:v>2.4205000000000001</c:v>
                </c:pt>
                <c:pt idx="487">
                  <c:v>2.4001899999999998</c:v>
                </c:pt>
                <c:pt idx="488">
                  <c:v>2.3869400000000001</c:v>
                </c:pt>
                <c:pt idx="489">
                  <c:v>2.3832499999999999</c:v>
                </c:pt>
                <c:pt idx="490">
                  <c:v>2.3795000000000002</c:v>
                </c:pt>
                <c:pt idx="491">
                  <c:v>2.3788800000000001</c:v>
                </c:pt>
                <c:pt idx="492">
                  <c:v>2.34694</c:v>
                </c:pt>
                <c:pt idx="493">
                  <c:v>2.3492500000000001</c:v>
                </c:pt>
                <c:pt idx="494">
                  <c:v>2.34463</c:v>
                </c:pt>
                <c:pt idx="495">
                  <c:v>2.34931</c:v>
                </c:pt>
                <c:pt idx="496">
                  <c:v>2.3367499999999999</c:v>
                </c:pt>
                <c:pt idx="497">
                  <c:v>2.3218800000000002</c:v>
                </c:pt>
                <c:pt idx="498">
                  <c:v>2.31488</c:v>
                </c:pt>
                <c:pt idx="499">
                  <c:v>2.3151299999999999</c:v>
                </c:pt>
                <c:pt idx="500">
                  <c:v>2.3054999999999999</c:v>
                </c:pt>
                <c:pt idx="501">
                  <c:v>2.3002500000000001</c:v>
                </c:pt>
                <c:pt idx="502">
                  <c:v>2.3008799999999998</c:v>
                </c:pt>
                <c:pt idx="503">
                  <c:v>2.3025000000000002</c:v>
                </c:pt>
                <c:pt idx="504">
                  <c:v>2.3103799999999999</c:v>
                </c:pt>
                <c:pt idx="505">
                  <c:v>2.3065000000000002</c:v>
                </c:pt>
                <c:pt idx="506">
                  <c:v>2.3066300000000002</c:v>
                </c:pt>
                <c:pt idx="507">
                  <c:v>2.3143799999999999</c:v>
                </c:pt>
                <c:pt idx="508">
                  <c:v>2.3184399999999998</c:v>
                </c:pt>
                <c:pt idx="509">
                  <c:v>2.3153100000000002</c:v>
                </c:pt>
                <c:pt idx="510">
                  <c:v>2.3168799999999998</c:v>
                </c:pt>
                <c:pt idx="511">
                  <c:v>2.3159999999999998</c:v>
                </c:pt>
                <c:pt idx="512">
                  <c:v>2.3178800000000002</c:v>
                </c:pt>
                <c:pt idx="513">
                  <c:v>2.3135599999999998</c:v>
                </c:pt>
                <c:pt idx="514">
                  <c:v>2.30688</c:v>
                </c:pt>
                <c:pt idx="515">
                  <c:v>2.2993800000000002</c:v>
                </c:pt>
                <c:pt idx="516">
                  <c:v>2.302</c:v>
                </c:pt>
                <c:pt idx="517">
                  <c:v>2.2966899999999999</c:v>
                </c:pt>
                <c:pt idx="518">
                  <c:v>2.29494</c:v>
                </c:pt>
                <c:pt idx="519">
                  <c:v>2.29406</c:v>
                </c:pt>
                <c:pt idx="520">
                  <c:v>2.28138</c:v>
                </c:pt>
                <c:pt idx="521">
                  <c:v>2.2865000000000002</c:v>
                </c:pt>
                <c:pt idx="522">
                  <c:v>2.2818800000000001</c:v>
                </c:pt>
                <c:pt idx="523">
                  <c:v>2.27963</c:v>
                </c:pt>
                <c:pt idx="524">
                  <c:v>2.282</c:v>
                </c:pt>
                <c:pt idx="525">
                  <c:v>2.2871299999999999</c:v>
                </c:pt>
                <c:pt idx="526">
                  <c:v>2.2894999999999999</c:v>
                </c:pt>
                <c:pt idx="527">
                  <c:v>2.2797499999999999</c:v>
                </c:pt>
                <c:pt idx="528">
                  <c:v>2.2795000000000001</c:v>
                </c:pt>
                <c:pt idx="529">
                  <c:v>2.2831899999999998</c:v>
                </c:pt>
                <c:pt idx="530">
                  <c:v>2.2871299999999999</c:v>
                </c:pt>
                <c:pt idx="531">
                  <c:v>2.2840600000000002</c:v>
                </c:pt>
                <c:pt idx="532">
                  <c:v>2.2766899999999999</c:v>
                </c:pt>
                <c:pt idx="533">
                  <c:v>2.2806299999999999</c:v>
                </c:pt>
                <c:pt idx="534">
                  <c:v>2.2792500000000002</c:v>
                </c:pt>
                <c:pt idx="535">
                  <c:v>2.2739400000000001</c:v>
                </c:pt>
                <c:pt idx="536">
                  <c:v>2.2651300000000001</c:v>
                </c:pt>
                <c:pt idx="537">
                  <c:v>2.2605599999999999</c:v>
                </c:pt>
                <c:pt idx="538">
                  <c:v>2.2559999999999998</c:v>
                </c:pt>
                <c:pt idx="539">
                  <c:v>2.2421899999999999</c:v>
                </c:pt>
                <c:pt idx="540">
                  <c:v>2.2300599999999999</c:v>
                </c:pt>
                <c:pt idx="541">
                  <c:v>2.2181899999999999</c:v>
                </c:pt>
                <c:pt idx="542">
                  <c:v>2.2158099999999998</c:v>
                </c:pt>
                <c:pt idx="543">
                  <c:v>2.2121900000000001</c:v>
                </c:pt>
                <c:pt idx="544">
                  <c:v>2.1824400000000002</c:v>
                </c:pt>
                <c:pt idx="545">
                  <c:v>2.1652499999999999</c:v>
                </c:pt>
                <c:pt idx="546">
                  <c:v>2.1681300000000001</c:v>
                </c:pt>
                <c:pt idx="547">
                  <c:v>2.1646899999999998</c:v>
                </c:pt>
                <c:pt idx="548">
                  <c:v>2.1584400000000001</c:v>
                </c:pt>
                <c:pt idx="549">
                  <c:v>2.1344400000000001</c:v>
                </c:pt>
                <c:pt idx="550">
                  <c:v>2.1479400000000002</c:v>
                </c:pt>
                <c:pt idx="551">
                  <c:v>2.1389399999999998</c:v>
                </c:pt>
                <c:pt idx="552">
                  <c:v>2.1309999999999998</c:v>
                </c:pt>
                <c:pt idx="553">
                  <c:v>2.1325599999999998</c:v>
                </c:pt>
                <c:pt idx="554">
                  <c:v>2.1204999999999998</c:v>
                </c:pt>
                <c:pt idx="555">
                  <c:v>2.1203099999999999</c:v>
                </c:pt>
                <c:pt idx="556">
                  <c:v>2.1095000000000002</c:v>
                </c:pt>
                <c:pt idx="557">
                  <c:v>2.11375</c:v>
                </c:pt>
                <c:pt idx="558">
                  <c:v>2.1037499999999998</c:v>
                </c:pt>
                <c:pt idx="559">
                  <c:v>2.0758800000000002</c:v>
                </c:pt>
                <c:pt idx="560">
                  <c:v>2.0748799999999998</c:v>
                </c:pt>
                <c:pt idx="561" formatCode="General">
                  <c:v>#N/A</c:v>
                </c:pt>
                <c:pt idx="562">
                  <c:v>2.0727500000000001</c:v>
                </c:pt>
                <c:pt idx="563">
                  <c:v>2.0647500000000001</c:v>
                </c:pt>
                <c:pt idx="564">
                  <c:v>2.0659999999999998</c:v>
                </c:pt>
                <c:pt idx="565">
                  <c:v>2.0658799999999999</c:v>
                </c:pt>
                <c:pt idx="566">
                  <c:v>2.0670000000000002</c:v>
                </c:pt>
                <c:pt idx="567">
                  <c:v>2.0693800000000002</c:v>
                </c:pt>
                <c:pt idx="568">
                  <c:v>2.0773799999999998</c:v>
                </c:pt>
                <c:pt idx="569">
                  <c:v>2.06</c:v>
                </c:pt>
                <c:pt idx="570">
                  <c:v>2.0634999999999999</c:v>
                </c:pt>
                <c:pt idx="571">
                  <c:v>2.0626899999999999</c:v>
                </c:pt>
                <c:pt idx="572">
                  <c:v>2.0667499999999999</c:v>
                </c:pt>
                <c:pt idx="573">
                  <c:v>2.06731</c:v>
                </c:pt>
                <c:pt idx="574">
                  <c:v>2.0634399999999999</c:v>
                </c:pt>
                <c:pt idx="575">
                  <c:v>2.0711300000000001</c:v>
                </c:pt>
                <c:pt idx="576">
                  <c:v>2.08256</c:v>
                </c:pt>
                <c:pt idx="577">
                  <c:v>2.07931</c:v>
                </c:pt>
                <c:pt idx="578">
                  <c:v>2.08019</c:v>
                </c:pt>
                <c:pt idx="579">
                  <c:v>2.0821299999999998</c:v>
                </c:pt>
                <c:pt idx="580">
                  <c:v>2.0813799999999998</c:v>
                </c:pt>
                <c:pt idx="581">
                  <c:v>2.0815000000000001</c:v>
                </c:pt>
                <c:pt idx="582">
                  <c:v>2.0767500000000001</c:v>
                </c:pt>
                <c:pt idx="583">
                  <c:v>2.0716299999999999</c:v>
                </c:pt>
                <c:pt idx="584">
                  <c:v>2.0768800000000001</c:v>
                </c:pt>
                <c:pt idx="585">
                  <c:v>2.0701299999999998</c:v>
                </c:pt>
                <c:pt idx="586">
                  <c:v>2.0636299999999999</c:v>
                </c:pt>
                <c:pt idx="587">
                  <c:v>2.069</c:v>
                </c:pt>
                <c:pt idx="588">
                  <c:v>2.081</c:v>
                </c:pt>
                <c:pt idx="589">
                  <c:v>2.0862500000000002</c:v>
                </c:pt>
                <c:pt idx="590">
                  <c:v>2.08175</c:v>
                </c:pt>
                <c:pt idx="591">
                  <c:v>2.0785</c:v>
                </c:pt>
                <c:pt idx="592">
                  <c:v>2.0732499999999998</c:v>
                </c:pt>
                <c:pt idx="593">
                  <c:v>2.0716299999999999</c:v>
                </c:pt>
                <c:pt idx="594">
                  <c:v>2.0742500000000001</c:v>
                </c:pt>
                <c:pt idx="595">
                  <c:v>2.0665</c:v>
                </c:pt>
                <c:pt idx="596">
                  <c:v>2.0775000000000001</c:v>
                </c:pt>
                <c:pt idx="597">
                  <c:v>2.0862500000000002</c:v>
                </c:pt>
                <c:pt idx="598">
                  <c:v>2.0971299999999999</c:v>
                </c:pt>
                <c:pt idx="599">
                  <c:v>2.08725</c:v>
                </c:pt>
                <c:pt idx="600">
                  <c:v>2.08588</c:v>
                </c:pt>
                <c:pt idx="601">
                  <c:v>2.0999400000000001</c:v>
                </c:pt>
                <c:pt idx="602">
                  <c:v>2.0902500000000002</c:v>
                </c:pt>
                <c:pt idx="603">
                  <c:v>2.09213</c:v>
                </c:pt>
                <c:pt idx="604">
                  <c:v>2.0935000000000001</c:v>
                </c:pt>
                <c:pt idx="605">
                  <c:v>2.10188</c:v>
                </c:pt>
                <c:pt idx="606">
                  <c:v>2.1028799999999999</c:v>
                </c:pt>
                <c:pt idx="607">
                  <c:v>2.09775</c:v>
                </c:pt>
                <c:pt idx="608">
                  <c:v>2.0911300000000002</c:v>
                </c:pt>
                <c:pt idx="609">
                  <c:v>2.0836299999999999</c:v>
                </c:pt>
                <c:pt idx="610">
                  <c:v>2.0878800000000002</c:v>
                </c:pt>
                <c:pt idx="611">
                  <c:v>2.0837500000000002</c:v>
                </c:pt>
                <c:pt idx="612">
                  <c:v>2.08494</c:v>
                </c:pt>
                <c:pt idx="613">
                  <c:v>2.0850599999999999</c:v>
                </c:pt>
                <c:pt idx="614">
                  <c:v>2.0732499999999998</c:v>
                </c:pt>
                <c:pt idx="615">
                  <c:v>2.0572499999999998</c:v>
                </c:pt>
                <c:pt idx="616">
                  <c:v>2.04738</c:v>
                </c:pt>
                <c:pt idx="617">
                  <c:v>2.04617</c:v>
                </c:pt>
                <c:pt idx="618">
                  <c:v>2.0463800000000001</c:v>
                </c:pt>
                <c:pt idx="619">
                  <c:v>2.0296099999999999</c:v>
                </c:pt>
                <c:pt idx="620">
                  <c:v>2.02454</c:v>
                </c:pt>
                <c:pt idx="621">
                  <c:v>2.0129700000000001</c:v>
                </c:pt>
                <c:pt idx="622">
                  <c:v>2.00468</c:v>
                </c:pt>
                <c:pt idx="623">
                  <c:v>2.0007000000000001</c:v>
                </c:pt>
                <c:pt idx="624">
                  <c:v>1.9824600000000001</c:v>
                </c:pt>
                <c:pt idx="625">
                  <c:v>1.98031</c:v>
                </c:pt>
                <c:pt idx="626" formatCode="General">
                  <c:v>#N/A</c:v>
                </c:pt>
                <c:pt idx="627">
                  <c:v>1.97563</c:v>
                </c:pt>
                <c:pt idx="628">
                  <c:v>1.96827</c:v>
                </c:pt>
                <c:pt idx="629">
                  <c:v>1.9596899999999999</c:v>
                </c:pt>
                <c:pt idx="630">
                  <c:v>1.9653799999999999</c:v>
                </c:pt>
                <c:pt idx="631">
                  <c:v>1.9612499999999999</c:v>
                </c:pt>
                <c:pt idx="632">
                  <c:v>1.95275</c:v>
                </c:pt>
                <c:pt idx="633">
                  <c:v>1.9477500000000001</c:v>
                </c:pt>
                <c:pt idx="634">
                  <c:v>1.9350000000000001</c:v>
                </c:pt>
                <c:pt idx="635">
                  <c:v>1.93875</c:v>
                </c:pt>
                <c:pt idx="636">
                  <c:v>1.9337500000000001</c:v>
                </c:pt>
                <c:pt idx="637">
                  <c:v>1.9187099999999999</c:v>
                </c:pt>
                <c:pt idx="638">
                  <c:v>1.91839</c:v>
                </c:pt>
                <c:pt idx="639">
                  <c:v>1.9285099999999999</c:v>
                </c:pt>
                <c:pt idx="640">
                  <c:v>1.9285099999999999</c:v>
                </c:pt>
                <c:pt idx="641" formatCode="General">
                  <c:v>#N/A</c:v>
                </c:pt>
                <c:pt idx="642">
                  <c:v>1.9277</c:v>
                </c:pt>
                <c:pt idx="643">
                  <c:v>1.9227000000000001</c:v>
                </c:pt>
                <c:pt idx="644">
                  <c:v>1.91713</c:v>
                </c:pt>
                <c:pt idx="645">
                  <c:v>1.9087499999999999</c:v>
                </c:pt>
                <c:pt idx="646">
                  <c:v>1.9093199999999999</c:v>
                </c:pt>
                <c:pt idx="647">
                  <c:v>1.9070100000000001</c:v>
                </c:pt>
                <c:pt idx="648">
                  <c:v>1.90076</c:v>
                </c:pt>
                <c:pt idx="649">
                  <c:v>1.89988</c:v>
                </c:pt>
                <c:pt idx="650">
                  <c:v>1.8982600000000001</c:v>
                </c:pt>
                <c:pt idx="651">
                  <c:v>1.8971100000000001</c:v>
                </c:pt>
                <c:pt idx="652">
                  <c:v>1.8969499999999999</c:v>
                </c:pt>
                <c:pt idx="653">
                  <c:v>1.8982600000000001</c:v>
                </c:pt>
                <c:pt idx="654">
                  <c:v>1.89707</c:v>
                </c:pt>
                <c:pt idx="655">
                  <c:v>1.8956299999999999</c:v>
                </c:pt>
                <c:pt idx="656">
                  <c:v>1.8942600000000001</c:v>
                </c:pt>
                <c:pt idx="657">
                  <c:v>1.8955</c:v>
                </c:pt>
                <c:pt idx="658">
                  <c:v>1.8968799999999999</c:v>
                </c:pt>
                <c:pt idx="659">
                  <c:v>1.8956299999999999</c:v>
                </c:pt>
                <c:pt idx="660">
                  <c:v>1.89438</c:v>
                </c:pt>
                <c:pt idx="661">
                  <c:v>1.89713</c:v>
                </c:pt>
                <c:pt idx="662">
                  <c:v>1.89713</c:v>
                </c:pt>
                <c:pt idx="663">
                  <c:v>1.8951899999999999</c:v>
                </c:pt>
                <c:pt idx="664">
                  <c:v>1.89063</c:v>
                </c:pt>
                <c:pt idx="665">
                  <c:v>1.8774999999999999</c:v>
                </c:pt>
                <c:pt idx="666" formatCode="General">
                  <c:v>#N/A</c:v>
                </c:pt>
                <c:pt idx="667" formatCode="General">
                  <c:v>#N/A</c:v>
                </c:pt>
                <c:pt idx="668">
                  <c:v>1.88313</c:v>
                </c:pt>
                <c:pt idx="669">
                  <c:v>1.8868799999999999</c:v>
                </c:pt>
                <c:pt idx="670">
                  <c:v>1.8768800000000001</c:v>
                </c:pt>
                <c:pt idx="671">
                  <c:v>1.8768800000000001</c:v>
                </c:pt>
                <c:pt idx="672">
                  <c:v>1.875</c:v>
                </c:pt>
                <c:pt idx="673">
                  <c:v>1.8714999999999999</c:v>
                </c:pt>
                <c:pt idx="674">
                  <c:v>1.8612500000000001</c:v>
                </c:pt>
                <c:pt idx="675">
                  <c:v>1.85382</c:v>
                </c:pt>
                <c:pt idx="676">
                  <c:v>1.84067</c:v>
                </c:pt>
                <c:pt idx="677">
                  <c:v>1.8220700000000001</c:v>
                </c:pt>
                <c:pt idx="678">
                  <c:v>1.8082</c:v>
                </c:pt>
                <c:pt idx="679">
                  <c:v>1.7863800000000001</c:v>
                </c:pt>
                <c:pt idx="680">
                  <c:v>1.7766</c:v>
                </c:pt>
                <c:pt idx="681">
                  <c:v>1.76495</c:v>
                </c:pt>
                <c:pt idx="682">
                  <c:v>1.7503200000000001</c:v>
                </c:pt>
                <c:pt idx="683">
                  <c:v>1.7395700000000001</c:v>
                </c:pt>
                <c:pt idx="684">
                  <c:v>1.71794</c:v>
                </c:pt>
                <c:pt idx="685">
                  <c:v>1.7113100000000001</c:v>
                </c:pt>
                <c:pt idx="686">
                  <c:v>1.7017</c:v>
                </c:pt>
                <c:pt idx="687">
                  <c:v>1.6904999999999999</c:v>
                </c:pt>
                <c:pt idx="688">
                  <c:v>1.6861999999999999</c:v>
                </c:pt>
                <c:pt idx="689">
                  <c:v>1.6700699999999999</c:v>
                </c:pt>
                <c:pt idx="690">
                  <c:v>1.66418</c:v>
                </c:pt>
                <c:pt idx="691">
                  <c:v>1.6479999999999999</c:v>
                </c:pt>
                <c:pt idx="692">
                  <c:v>1.6312</c:v>
                </c:pt>
                <c:pt idx="693">
                  <c:v>1.6207</c:v>
                </c:pt>
                <c:pt idx="694">
                  <c:v>1.6025100000000001</c:v>
                </c:pt>
                <c:pt idx="695">
                  <c:v>1.5956300000000001</c:v>
                </c:pt>
                <c:pt idx="696">
                  <c:v>1.5956300000000001</c:v>
                </c:pt>
                <c:pt idx="697">
                  <c:v>1.59375</c:v>
                </c:pt>
                <c:pt idx="698">
                  <c:v>1.59</c:v>
                </c:pt>
                <c:pt idx="699">
                  <c:v>1.58813</c:v>
                </c:pt>
                <c:pt idx="700">
                  <c:v>1.5874999999999999</c:v>
                </c:pt>
                <c:pt idx="701">
                  <c:v>1.5874999999999999</c:v>
                </c:pt>
                <c:pt idx="702">
                  <c:v>1.5831999999999999</c:v>
                </c:pt>
                <c:pt idx="703">
                  <c:v>1.58077</c:v>
                </c:pt>
                <c:pt idx="704">
                  <c:v>1.5793200000000001</c:v>
                </c:pt>
                <c:pt idx="705">
                  <c:v>1.5792600000000001</c:v>
                </c:pt>
                <c:pt idx="706">
                  <c:v>1.5800700000000001</c:v>
                </c:pt>
                <c:pt idx="707">
                  <c:v>1.5795699999999999</c:v>
                </c:pt>
                <c:pt idx="708">
                  <c:v>1.5794600000000001</c:v>
                </c:pt>
                <c:pt idx="709">
                  <c:v>1.5797000000000001</c:v>
                </c:pt>
                <c:pt idx="710">
                  <c:v>1.5747</c:v>
                </c:pt>
                <c:pt idx="711">
                  <c:v>1.57345</c:v>
                </c:pt>
                <c:pt idx="712">
                  <c:v>1.5677700000000001</c:v>
                </c:pt>
                <c:pt idx="713">
                  <c:v>1.5669299999999999</c:v>
                </c:pt>
                <c:pt idx="714">
                  <c:v>1.5613699999999999</c:v>
                </c:pt>
                <c:pt idx="715">
                  <c:v>1.56135</c:v>
                </c:pt>
                <c:pt idx="716">
                  <c:v>1.5601400000000001</c:v>
                </c:pt>
                <c:pt idx="717">
                  <c:v>1.56128</c:v>
                </c:pt>
                <c:pt idx="718">
                  <c:v>1.56118</c:v>
                </c:pt>
                <c:pt idx="719">
                  <c:v>1.5575000000000001</c:v>
                </c:pt>
                <c:pt idx="720">
                  <c:v>1.55613</c:v>
                </c:pt>
                <c:pt idx="721">
                  <c:v>1.5561400000000001</c:v>
                </c:pt>
                <c:pt idx="722">
                  <c:v>1.5594699999999999</c:v>
                </c:pt>
                <c:pt idx="723">
                  <c:v>1.55945</c:v>
                </c:pt>
                <c:pt idx="724">
                  <c:v>1.55375</c:v>
                </c:pt>
                <c:pt idx="725">
                  <c:v>1.55375</c:v>
                </c:pt>
                <c:pt idx="726">
                  <c:v>1.55375</c:v>
                </c:pt>
                <c:pt idx="727">
                  <c:v>1.5525</c:v>
                </c:pt>
                <c:pt idx="728">
                  <c:v>1.5549999999999999</c:v>
                </c:pt>
                <c:pt idx="729">
                  <c:v>1.55688</c:v>
                </c:pt>
                <c:pt idx="730">
                  <c:v>1.56175</c:v>
                </c:pt>
                <c:pt idx="731" formatCode="General">
                  <c:v>#N/A</c:v>
                </c:pt>
                <c:pt idx="732">
                  <c:v>1.5642499999999999</c:v>
                </c:pt>
                <c:pt idx="733">
                  <c:v>1.56775</c:v>
                </c:pt>
                <c:pt idx="734">
                  <c:v>1.569</c:v>
                </c:pt>
                <c:pt idx="735" formatCode="General">
                  <c:v>#N/A</c:v>
                </c:pt>
                <c:pt idx="736" formatCode="General">
                  <c:v>#N/A</c:v>
                </c:pt>
                <c:pt idx="737">
                  <c:v>1.56375</c:v>
                </c:pt>
                <c:pt idx="738">
                  <c:v>1.55213</c:v>
                </c:pt>
                <c:pt idx="739">
                  <c:v>1.53488</c:v>
                </c:pt>
                <c:pt idx="740">
                  <c:v>1.5111300000000001</c:v>
                </c:pt>
                <c:pt idx="741">
                  <c:v>1.5011300000000001</c:v>
                </c:pt>
                <c:pt idx="742">
                  <c:v>1.4950000000000001</c:v>
                </c:pt>
                <c:pt idx="743">
                  <c:v>1.49078</c:v>
                </c:pt>
                <c:pt idx="744">
                  <c:v>1.4770300000000001</c:v>
                </c:pt>
                <c:pt idx="745">
                  <c:v>1.4719500000000001</c:v>
                </c:pt>
                <c:pt idx="746">
                  <c:v>1.4595100000000001</c:v>
                </c:pt>
                <c:pt idx="747">
                  <c:v>1.44438</c:v>
                </c:pt>
                <c:pt idx="748">
                  <c:v>1.4318500000000001</c:v>
                </c:pt>
                <c:pt idx="749">
                  <c:v>1.4068799999999999</c:v>
                </c:pt>
                <c:pt idx="750">
                  <c:v>1.4031899999999999</c:v>
                </c:pt>
                <c:pt idx="751">
                  <c:v>1.39181</c:v>
                </c:pt>
                <c:pt idx="752">
                  <c:v>1.3793800000000001</c:v>
                </c:pt>
                <c:pt idx="753">
                  <c:v>1.37188</c:v>
                </c:pt>
                <c:pt idx="754">
                  <c:v>1.36069</c:v>
                </c:pt>
                <c:pt idx="755">
                  <c:v>1.34978</c:v>
                </c:pt>
                <c:pt idx="756">
                  <c:v>1.34676</c:v>
                </c:pt>
                <c:pt idx="757">
                  <c:v>1.3375600000000001</c:v>
                </c:pt>
                <c:pt idx="758">
                  <c:v>1.3286199999999999</c:v>
                </c:pt>
                <c:pt idx="759">
                  <c:v>1.3274999999999999</c:v>
                </c:pt>
                <c:pt idx="760">
                  <c:v>1.31287</c:v>
                </c:pt>
                <c:pt idx="761">
                  <c:v>1.2941800000000001</c:v>
                </c:pt>
                <c:pt idx="762">
                  <c:v>1.2871900000000001</c:v>
                </c:pt>
                <c:pt idx="763">
                  <c:v>1.28267</c:v>
                </c:pt>
                <c:pt idx="764">
                  <c:v>1.266</c:v>
                </c:pt>
                <c:pt idx="765">
                  <c:v>1.2635000000000001</c:v>
                </c:pt>
                <c:pt idx="766">
                  <c:v>1.2502800000000001</c:v>
                </c:pt>
                <c:pt idx="767">
                  <c:v>1.2460599999999999</c:v>
                </c:pt>
                <c:pt idx="768">
                  <c:v>1.2449399999999999</c:v>
                </c:pt>
                <c:pt idx="769">
                  <c:v>1.2460599999999999</c:v>
                </c:pt>
                <c:pt idx="770">
                  <c:v>1.2438899999999999</c:v>
                </c:pt>
                <c:pt idx="771">
                  <c:v>1.24424</c:v>
                </c:pt>
                <c:pt idx="772">
                  <c:v>1.24322</c:v>
                </c:pt>
                <c:pt idx="773">
                  <c:v>1.2421199999999999</c:v>
                </c:pt>
                <c:pt idx="774">
                  <c:v>1.24333</c:v>
                </c:pt>
                <c:pt idx="775">
                  <c:v>1.24333</c:v>
                </c:pt>
                <c:pt idx="776">
                  <c:v>1.24214</c:v>
                </c:pt>
                <c:pt idx="777">
                  <c:v>1.2423299999999999</c:v>
                </c:pt>
                <c:pt idx="778">
                  <c:v>1.24166</c:v>
                </c:pt>
                <c:pt idx="779">
                  <c:v>1.2399899999999999</c:v>
                </c:pt>
                <c:pt idx="780">
                  <c:v>1.2395499999999999</c:v>
                </c:pt>
                <c:pt idx="781">
                  <c:v>1.2378800000000001</c:v>
                </c:pt>
                <c:pt idx="782">
                  <c:v>1.2378800000000001</c:v>
                </c:pt>
                <c:pt idx="783">
                  <c:v>1.23888</c:v>
                </c:pt>
                <c:pt idx="784">
                  <c:v>1.23888</c:v>
                </c:pt>
                <c:pt idx="785">
                  <c:v>1.23777</c:v>
                </c:pt>
                <c:pt idx="786">
                  <c:v>1.2366600000000001</c:v>
                </c:pt>
                <c:pt idx="787">
                  <c:v>1.2366699999999999</c:v>
                </c:pt>
                <c:pt idx="788">
                  <c:v>1.23889</c:v>
                </c:pt>
                <c:pt idx="789">
                  <c:v>1.23889</c:v>
                </c:pt>
                <c:pt idx="790">
                  <c:v>1.2377800000000001</c:v>
                </c:pt>
                <c:pt idx="791">
                  <c:v>1.23722</c:v>
                </c:pt>
                <c:pt idx="792">
                  <c:v>1.2350000000000001</c:v>
                </c:pt>
                <c:pt idx="793">
                  <c:v>1.2377800000000001</c:v>
                </c:pt>
                <c:pt idx="794">
                  <c:v>1.2377800000000001</c:v>
                </c:pt>
                <c:pt idx="795">
                  <c:v>1.2377800000000001</c:v>
                </c:pt>
                <c:pt idx="796">
                  <c:v>1.23333</c:v>
                </c:pt>
                <c:pt idx="797">
                  <c:v>1.2322200000000001</c:v>
                </c:pt>
                <c:pt idx="798">
                  <c:v>1.2350000000000001</c:v>
                </c:pt>
                <c:pt idx="799">
                  <c:v>1.2350000000000001</c:v>
                </c:pt>
                <c:pt idx="800">
                  <c:v>1.23444</c:v>
                </c:pt>
                <c:pt idx="801">
                  <c:v>1.2366699999999999</c:v>
                </c:pt>
                <c:pt idx="802">
                  <c:v>1.2383299999999999</c:v>
                </c:pt>
                <c:pt idx="803">
                  <c:v>1.23722</c:v>
                </c:pt>
                <c:pt idx="804">
                  <c:v>1.23556</c:v>
                </c:pt>
                <c:pt idx="805">
                  <c:v>1.23722</c:v>
                </c:pt>
                <c:pt idx="806">
                  <c:v>1.23611</c:v>
                </c:pt>
                <c:pt idx="807">
                  <c:v>1.23722</c:v>
                </c:pt>
                <c:pt idx="808">
                  <c:v>1.23444</c:v>
                </c:pt>
                <c:pt idx="809">
                  <c:v>1.23444</c:v>
                </c:pt>
                <c:pt idx="810">
                  <c:v>1.2366699999999999</c:v>
                </c:pt>
                <c:pt idx="811">
                  <c:v>1.23611</c:v>
                </c:pt>
                <c:pt idx="812">
                  <c:v>1.23611</c:v>
                </c:pt>
                <c:pt idx="813">
                  <c:v>1.2350000000000001</c:v>
                </c:pt>
                <c:pt idx="814">
                  <c:v>1.2322200000000001</c:v>
                </c:pt>
                <c:pt idx="815">
                  <c:v>1.2311099999999999</c:v>
                </c:pt>
                <c:pt idx="816">
                  <c:v>1.23167</c:v>
                </c:pt>
                <c:pt idx="817">
                  <c:v>1.2305600000000001</c:v>
                </c:pt>
                <c:pt idx="818">
                  <c:v>1.23167</c:v>
                </c:pt>
                <c:pt idx="819">
                  <c:v>1.23722</c:v>
                </c:pt>
                <c:pt idx="820">
                  <c:v>1.23889</c:v>
                </c:pt>
                <c:pt idx="821" formatCode="General">
                  <c:v>#N/A</c:v>
                </c:pt>
                <c:pt idx="822">
                  <c:v>1.23556</c:v>
                </c:pt>
                <c:pt idx="823">
                  <c:v>1.2338899999999999</c:v>
                </c:pt>
                <c:pt idx="824">
                  <c:v>1.23444</c:v>
                </c:pt>
                <c:pt idx="825">
                  <c:v>1.23611</c:v>
                </c:pt>
                <c:pt idx="826">
                  <c:v>1.23556</c:v>
                </c:pt>
                <c:pt idx="827">
                  <c:v>1.2350000000000001</c:v>
                </c:pt>
                <c:pt idx="828">
                  <c:v>1.2305600000000001</c:v>
                </c:pt>
                <c:pt idx="829">
                  <c:v>1.2283299999999999</c:v>
                </c:pt>
                <c:pt idx="830">
                  <c:v>1.2283299999999999</c:v>
                </c:pt>
                <c:pt idx="831">
                  <c:v>1.2277800000000001</c:v>
                </c:pt>
                <c:pt idx="832">
                  <c:v>1.2266699999999999</c:v>
                </c:pt>
                <c:pt idx="833">
                  <c:v>1.22889</c:v>
                </c:pt>
                <c:pt idx="834">
                  <c:v>1.22889</c:v>
                </c:pt>
                <c:pt idx="835">
                  <c:v>1.2305600000000001</c:v>
                </c:pt>
                <c:pt idx="836">
                  <c:v>1.22889</c:v>
                </c:pt>
                <c:pt idx="837">
                  <c:v>1.22889</c:v>
                </c:pt>
                <c:pt idx="838">
                  <c:v>1.2305600000000001</c:v>
                </c:pt>
                <c:pt idx="839">
                  <c:v>1.2305600000000001</c:v>
                </c:pt>
                <c:pt idx="840">
                  <c:v>1.23167</c:v>
                </c:pt>
                <c:pt idx="841">
                  <c:v>1.23167</c:v>
                </c:pt>
                <c:pt idx="842">
                  <c:v>1.23167</c:v>
                </c:pt>
                <c:pt idx="843">
                  <c:v>1.2338899999999999</c:v>
                </c:pt>
                <c:pt idx="844">
                  <c:v>1.23333</c:v>
                </c:pt>
                <c:pt idx="845">
                  <c:v>1.23278</c:v>
                </c:pt>
                <c:pt idx="846">
                  <c:v>1.23278</c:v>
                </c:pt>
                <c:pt idx="847">
                  <c:v>1.2322200000000001</c:v>
                </c:pt>
                <c:pt idx="848">
                  <c:v>1.22722</c:v>
                </c:pt>
                <c:pt idx="849">
                  <c:v>1.22889</c:v>
                </c:pt>
                <c:pt idx="850">
                  <c:v>1.2277800000000001</c:v>
                </c:pt>
                <c:pt idx="851">
                  <c:v>1.2283299999999999</c:v>
                </c:pt>
                <c:pt idx="852">
                  <c:v>1.22611</c:v>
                </c:pt>
                <c:pt idx="853">
                  <c:v>1.22556</c:v>
                </c:pt>
                <c:pt idx="854">
                  <c:v>1.22444</c:v>
                </c:pt>
                <c:pt idx="855">
                  <c:v>1.2238899999999999</c:v>
                </c:pt>
                <c:pt idx="856">
                  <c:v>1.2238899999999999</c:v>
                </c:pt>
                <c:pt idx="857">
                  <c:v>1.2263299999999999</c:v>
                </c:pt>
                <c:pt idx="858">
                  <c:v>1.22444</c:v>
                </c:pt>
                <c:pt idx="859">
                  <c:v>1.22333</c:v>
                </c:pt>
                <c:pt idx="860">
                  <c:v>1.22333</c:v>
                </c:pt>
                <c:pt idx="861">
                  <c:v>1.22689</c:v>
                </c:pt>
                <c:pt idx="862">
                  <c:v>1.2238899999999999</c:v>
                </c:pt>
                <c:pt idx="863">
                  <c:v>1.22722</c:v>
                </c:pt>
                <c:pt idx="864">
                  <c:v>1.22611</c:v>
                </c:pt>
                <c:pt idx="865">
                  <c:v>1.2237800000000001</c:v>
                </c:pt>
                <c:pt idx="866">
                  <c:v>1.22211</c:v>
                </c:pt>
                <c:pt idx="867">
                  <c:v>1.22</c:v>
                </c:pt>
                <c:pt idx="868">
                  <c:v>1.21611</c:v>
                </c:pt>
                <c:pt idx="869">
                  <c:v>1.21556</c:v>
                </c:pt>
                <c:pt idx="870">
                  <c:v>1.21556</c:v>
                </c:pt>
                <c:pt idx="871">
                  <c:v>1.2138899999999999</c:v>
                </c:pt>
                <c:pt idx="872">
                  <c:v>1.2122200000000001</c:v>
                </c:pt>
                <c:pt idx="873">
                  <c:v>1.2094400000000001</c:v>
                </c:pt>
                <c:pt idx="874">
                  <c:v>1.17167</c:v>
                </c:pt>
                <c:pt idx="875">
                  <c:v>1.15889</c:v>
                </c:pt>
                <c:pt idx="876">
                  <c:v>1.13933</c:v>
                </c:pt>
                <c:pt idx="877">
                  <c:v>1.1271100000000001</c:v>
                </c:pt>
                <c:pt idx="878">
                  <c:v>1.11711</c:v>
                </c:pt>
                <c:pt idx="879">
                  <c:v>1.0960000000000001</c:v>
                </c:pt>
                <c:pt idx="880">
                  <c:v>1.08867</c:v>
                </c:pt>
                <c:pt idx="881">
                  <c:v>1.08422</c:v>
                </c:pt>
                <c:pt idx="882">
                  <c:v>1.0861700000000001</c:v>
                </c:pt>
                <c:pt idx="883">
                  <c:v>1.07589</c:v>
                </c:pt>
                <c:pt idx="884">
                  <c:v>1.06033</c:v>
                </c:pt>
                <c:pt idx="885">
                  <c:v>1.0505</c:v>
                </c:pt>
                <c:pt idx="886" formatCode="General">
                  <c:v>#N/A</c:v>
                </c:pt>
                <c:pt idx="887">
                  <c:v>1.04467</c:v>
                </c:pt>
                <c:pt idx="888">
                  <c:v>1.04383</c:v>
                </c:pt>
                <c:pt idx="889">
                  <c:v>1.0327200000000001</c:v>
                </c:pt>
                <c:pt idx="890">
                  <c:v>1.02356</c:v>
                </c:pt>
                <c:pt idx="891">
                  <c:v>1.02939</c:v>
                </c:pt>
                <c:pt idx="892">
                  <c:v>1.01711</c:v>
                </c:pt>
                <c:pt idx="893">
                  <c:v>1.0099400000000001</c:v>
                </c:pt>
                <c:pt idx="894">
                  <c:v>1.00356</c:v>
                </c:pt>
                <c:pt idx="895">
                  <c:v>0.99911000000000005</c:v>
                </c:pt>
                <c:pt idx="896">
                  <c:v>1.00078</c:v>
                </c:pt>
                <c:pt idx="897">
                  <c:v>0.99243999999999999</c:v>
                </c:pt>
                <c:pt idx="898">
                  <c:v>0.98911000000000004</c:v>
                </c:pt>
                <c:pt idx="899">
                  <c:v>0.98855999999999999</c:v>
                </c:pt>
                <c:pt idx="900">
                  <c:v>0.98855999999999999</c:v>
                </c:pt>
                <c:pt idx="901">
                  <c:v>0.99411000000000005</c:v>
                </c:pt>
                <c:pt idx="902">
                  <c:v>0.99443999999999999</c:v>
                </c:pt>
                <c:pt idx="903">
                  <c:v>0.99278</c:v>
                </c:pt>
                <c:pt idx="904">
                  <c:v>0.99167000000000005</c:v>
                </c:pt>
                <c:pt idx="905">
                  <c:v>0.99278</c:v>
                </c:pt>
                <c:pt idx="906" formatCode="General">
                  <c:v>#N/A</c:v>
                </c:pt>
                <c:pt idx="907">
                  <c:v>0.995</c:v>
                </c:pt>
                <c:pt idx="908">
                  <c:v>0.995</c:v>
                </c:pt>
                <c:pt idx="909">
                  <c:v>0.99278</c:v>
                </c:pt>
                <c:pt idx="910">
                  <c:v>0.99221999999999999</c:v>
                </c:pt>
                <c:pt idx="911">
                  <c:v>0.99111000000000005</c:v>
                </c:pt>
                <c:pt idx="912">
                  <c:v>0.99056</c:v>
                </c:pt>
                <c:pt idx="913">
                  <c:v>0.98833000000000004</c:v>
                </c:pt>
                <c:pt idx="914">
                  <c:v>0.99111000000000005</c:v>
                </c:pt>
                <c:pt idx="915">
                  <c:v>0.99278</c:v>
                </c:pt>
                <c:pt idx="916" formatCode="General">
                  <c:v>#N/A</c:v>
                </c:pt>
                <c:pt idx="917" formatCode="General">
                  <c:v>#N/A</c:v>
                </c:pt>
                <c:pt idx="918">
                  <c:v>0.99443999999999999</c:v>
                </c:pt>
                <c:pt idx="919">
                  <c:v>0.99389000000000005</c:v>
                </c:pt>
                <c:pt idx="920">
                  <c:v>0.99</c:v>
                </c:pt>
                <c:pt idx="921">
                  <c:v>0.98833000000000004</c:v>
                </c:pt>
                <c:pt idx="922">
                  <c:v>0.99</c:v>
                </c:pt>
                <c:pt idx="923">
                  <c:v>0.98943999999999999</c:v>
                </c:pt>
                <c:pt idx="924">
                  <c:v>0.98555999999999999</c:v>
                </c:pt>
                <c:pt idx="925">
                  <c:v>0.98611000000000004</c:v>
                </c:pt>
                <c:pt idx="926">
                  <c:v>0.98333000000000004</c:v>
                </c:pt>
                <c:pt idx="927">
                  <c:v>0.98277999999999999</c:v>
                </c:pt>
                <c:pt idx="928">
                  <c:v>0.98277999999999999</c:v>
                </c:pt>
                <c:pt idx="929">
                  <c:v>0.98221999999999998</c:v>
                </c:pt>
                <c:pt idx="930">
                  <c:v>0.98221999999999998</c:v>
                </c:pt>
                <c:pt idx="931">
                  <c:v>0.98221999999999998</c:v>
                </c:pt>
                <c:pt idx="932">
                  <c:v>0.98277999999999999</c:v>
                </c:pt>
                <c:pt idx="933">
                  <c:v>0.98167000000000004</c:v>
                </c:pt>
                <c:pt idx="934">
                  <c:v>0.98389000000000004</c:v>
                </c:pt>
                <c:pt idx="935">
                  <c:v>0.97721999999999998</c:v>
                </c:pt>
                <c:pt idx="936">
                  <c:v>0.97721999999999998</c:v>
                </c:pt>
                <c:pt idx="937">
                  <c:v>0.97611000000000003</c:v>
                </c:pt>
                <c:pt idx="938">
                  <c:v>0.97833000000000003</c:v>
                </c:pt>
                <c:pt idx="939">
                  <c:v>0.94277999999999995</c:v>
                </c:pt>
                <c:pt idx="940">
                  <c:v>0.92832999999999999</c:v>
                </c:pt>
                <c:pt idx="941">
                  <c:v>0.91222000000000003</c:v>
                </c:pt>
                <c:pt idx="942">
                  <c:v>0.89056000000000002</c:v>
                </c:pt>
                <c:pt idx="943">
                  <c:v>0.88139000000000001</c:v>
                </c:pt>
                <c:pt idx="944">
                  <c:v>0.85777999999999999</c:v>
                </c:pt>
                <c:pt idx="945">
                  <c:v>0.85443999999999998</c:v>
                </c:pt>
                <c:pt idx="946">
                  <c:v>0.84667000000000003</c:v>
                </c:pt>
                <c:pt idx="947">
                  <c:v>0.83443999999999996</c:v>
                </c:pt>
                <c:pt idx="948">
                  <c:v>0.83</c:v>
                </c:pt>
                <c:pt idx="949">
                  <c:v>0.81055999999999995</c:v>
                </c:pt>
                <c:pt idx="950">
                  <c:v>0.78888999999999998</c:v>
                </c:pt>
                <c:pt idx="951">
                  <c:v>0.78444000000000003</c:v>
                </c:pt>
                <c:pt idx="952">
                  <c:v>0.78056000000000003</c:v>
                </c:pt>
                <c:pt idx="953">
                  <c:v>0.77832999999999997</c:v>
                </c:pt>
                <c:pt idx="954">
                  <c:v>0.77944000000000002</c:v>
                </c:pt>
                <c:pt idx="955">
                  <c:v>0.77944000000000002</c:v>
                </c:pt>
                <c:pt idx="956">
                  <c:v>0.77722000000000002</c:v>
                </c:pt>
                <c:pt idx="957">
                  <c:v>0.77944000000000002</c:v>
                </c:pt>
                <c:pt idx="958">
                  <c:v>0.78056000000000003</c:v>
                </c:pt>
                <c:pt idx="959">
                  <c:v>0.77222000000000002</c:v>
                </c:pt>
                <c:pt idx="960">
                  <c:v>0.77</c:v>
                </c:pt>
                <c:pt idx="961">
                  <c:v>0.77</c:v>
                </c:pt>
                <c:pt idx="962">
                  <c:v>0.77110999999999996</c:v>
                </c:pt>
                <c:pt idx="963">
                  <c:v>0.77056000000000002</c:v>
                </c:pt>
                <c:pt idx="964">
                  <c:v>0.77166999999999997</c:v>
                </c:pt>
                <c:pt idx="965">
                  <c:v>0.77278000000000002</c:v>
                </c:pt>
                <c:pt idx="966">
                  <c:v>0.77527999999999997</c:v>
                </c:pt>
                <c:pt idx="967">
                  <c:v>0.77556000000000003</c:v>
                </c:pt>
                <c:pt idx="968">
                  <c:v>0.77666999999999997</c:v>
                </c:pt>
                <c:pt idx="969">
                  <c:v>0.78</c:v>
                </c:pt>
                <c:pt idx="970">
                  <c:v>0.77944000000000002</c:v>
                </c:pt>
                <c:pt idx="971">
                  <c:v>0.78</c:v>
                </c:pt>
                <c:pt idx="972">
                  <c:v>0.77832999999999997</c:v>
                </c:pt>
                <c:pt idx="973">
                  <c:v>0.77610999999999997</c:v>
                </c:pt>
                <c:pt idx="974">
                  <c:v>0.77610999999999997</c:v>
                </c:pt>
                <c:pt idx="975">
                  <c:v>0.77332999999999996</c:v>
                </c:pt>
                <c:pt idx="976">
                  <c:v>0.77110999999999996</c:v>
                </c:pt>
                <c:pt idx="977">
                  <c:v>0.77527999999999997</c:v>
                </c:pt>
                <c:pt idx="978">
                  <c:v>0.77639000000000002</c:v>
                </c:pt>
                <c:pt idx="979">
                  <c:v>0.77666999999999997</c:v>
                </c:pt>
                <c:pt idx="980">
                  <c:v>0.76944000000000001</c:v>
                </c:pt>
                <c:pt idx="981">
                  <c:v>0.76778000000000002</c:v>
                </c:pt>
                <c:pt idx="982">
                  <c:v>0.76832999999999996</c:v>
                </c:pt>
                <c:pt idx="983">
                  <c:v>0.76722000000000001</c:v>
                </c:pt>
                <c:pt idx="984">
                  <c:v>0.76722000000000001</c:v>
                </c:pt>
                <c:pt idx="985">
                  <c:v>0.76500000000000001</c:v>
                </c:pt>
                <c:pt idx="986">
                  <c:v>0.76332999999999995</c:v>
                </c:pt>
                <c:pt idx="987">
                  <c:v>0.76332999999999995</c:v>
                </c:pt>
                <c:pt idx="988">
                  <c:v>0.76556000000000002</c:v>
                </c:pt>
                <c:pt idx="989">
                  <c:v>0.76556000000000002</c:v>
                </c:pt>
                <c:pt idx="990">
                  <c:v>0.77332999999999996</c:v>
                </c:pt>
                <c:pt idx="991" formatCode="General">
                  <c:v>#N/A</c:v>
                </c:pt>
                <c:pt idx="992">
                  <c:v>0.77166999999999997</c:v>
                </c:pt>
                <c:pt idx="993">
                  <c:v>0.77110999999999996</c:v>
                </c:pt>
                <c:pt idx="994">
                  <c:v>0.77</c:v>
                </c:pt>
                <c:pt idx="995" formatCode="General">
                  <c:v>#N/A</c:v>
                </c:pt>
                <c:pt idx="996" formatCode="General">
                  <c:v>#N/A</c:v>
                </c:pt>
                <c:pt idx="997">
                  <c:v>0.76110999999999995</c:v>
                </c:pt>
                <c:pt idx="998">
                  <c:v>0.75610999999999995</c:v>
                </c:pt>
                <c:pt idx="999">
                  <c:v>0.755</c:v>
                </c:pt>
                <c:pt idx="1000">
                  <c:v>0.749</c:v>
                </c:pt>
                <c:pt idx="1001">
                  <c:v>0.74399999999999999</c:v>
                </c:pt>
                <c:pt idx="1002">
                  <c:v>0.73899999999999999</c:v>
                </c:pt>
                <c:pt idx="1003">
                  <c:v>0.73621999999999999</c:v>
                </c:pt>
                <c:pt idx="1004">
                  <c:v>0.70728000000000002</c:v>
                </c:pt>
                <c:pt idx="1005">
                  <c:v>0.70389000000000002</c:v>
                </c:pt>
                <c:pt idx="1006">
                  <c:v>0.69472</c:v>
                </c:pt>
                <c:pt idx="1007">
                  <c:v>0.68</c:v>
                </c:pt>
                <c:pt idx="1008">
                  <c:v>0.66388999999999998</c:v>
                </c:pt>
                <c:pt idx="1009">
                  <c:v>0.65417000000000003</c:v>
                </c:pt>
                <c:pt idx="1010">
                  <c:v>0.64888999999999997</c:v>
                </c:pt>
                <c:pt idx="1011">
                  <c:v>0.65193999999999996</c:v>
                </c:pt>
                <c:pt idx="1012">
                  <c:v>0.64666999999999997</c:v>
                </c:pt>
                <c:pt idx="1013">
                  <c:v>0.63449999999999995</c:v>
                </c:pt>
                <c:pt idx="1014">
                  <c:v>0.62366999999999995</c:v>
                </c:pt>
                <c:pt idx="1015">
                  <c:v>0.61672000000000005</c:v>
                </c:pt>
                <c:pt idx="1016">
                  <c:v>0.60560999999999998</c:v>
                </c:pt>
                <c:pt idx="1017">
                  <c:v>0.60589000000000004</c:v>
                </c:pt>
                <c:pt idx="1018">
                  <c:v>0.60255999999999998</c:v>
                </c:pt>
                <c:pt idx="1019">
                  <c:v>0.59199999999999997</c:v>
                </c:pt>
                <c:pt idx="1020">
                  <c:v>0.58421999999999996</c:v>
                </c:pt>
                <c:pt idx="1021">
                  <c:v>0.56777999999999995</c:v>
                </c:pt>
                <c:pt idx="1022">
                  <c:v>0.56599999999999995</c:v>
                </c:pt>
                <c:pt idx="1023">
                  <c:v>0.56177999999999995</c:v>
                </c:pt>
                <c:pt idx="1024">
                  <c:v>0.55456000000000005</c:v>
                </c:pt>
                <c:pt idx="1025">
                  <c:v>0.55010999999999999</c:v>
                </c:pt>
                <c:pt idx="1026">
                  <c:v>0.54205999999999999</c:v>
                </c:pt>
                <c:pt idx="1027">
                  <c:v>0.53817000000000004</c:v>
                </c:pt>
                <c:pt idx="1028">
                  <c:v>0.53817000000000004</c:v>
                </c:pt>
                <c:pt idx="1029">
                  <c:v>0.53644000000000003</c:v>
                </c:pt>
                <c:pt idx="1030">
                  <c:v>0.53700000000000003</c:v>
                </c:pt>
                <c:pt idx="1031">
                  <c:v>0.53532999999999997</c:v>
                </c:pt>
                <c:pt idx="1032">
                  <c:v>0.53532999999999997</c:v>
                </c:pt>
                <c:pt idx="1033">
                  <c:v>0.53256000000000003</c:v>
                </c:pt>
                <c:pt idx="1034">
                  <c:v>0.53200000000000003</c:v>
                </c:pt>
                <c:pt idx="1035">
                  <c:v>0.53044000000000002</c:v>
                </c:pt>
                <c:pt idx="1036">
                  <c:v>0.53378000000000003</c:v>
                </c:pt>
                <c:pt idx="1037">
                  <c:v>0.53266999999999998</c:v>
                </c:pt>
                <c:pt idx="1038">
                  <c:v>0.53432999999999997</c:v>
                </c:pt>
                <c:pt idx="1039">
                  <c:v>0.53478000000000003</c:v>
                </c:pt>
                <c:pt idx="1040">
                  <c:v>0.53588999999999998</c:v>
                </c:pt>
                <c:pt idx="1041">
                  <c:v>0.53400000000000003</c:v>
                </c:pt>
                <c:pt idx="1042">
                  <c:v>0.53400000000000003</c:v>
                </c:pt>
                <c:pt idx="1043">
                  <c:v>0.52400000000000002</c:v>
                </c:pt>
                <c:pt idx="1044">
                  <c:v>0.52456000000000003</c:v>
                </c:pt>
                <c:pt idx="1045">
                  <c:v>0.52566999999999997</c:v>
                </c:pt>
                <c:pt idx="1046">
                  <c:v>0.52788999999999997</c:v>
                </c:pt>
                <c:pt idx="1047">
                  <c:v>0.53566999999999998</c:v>
                </c:pt>
                <c:pt idx="1048">
                  <c:v>0.53456000000000004</c:v>
                </c:pt>
                <c:pt idx="1049">
                  <c:v>0.53456000000000004</c:v>
                </c:pt>
                <c:pt idx="1050">
                  <c:v>0.53066999999999998</c:v>
                </c:pt>
                <c:pt idx="1051">
                  <c:v>0.52956000000000003</c:v>
                </c:pt>
                <c:pt idx="1052">
                  <c:v>0.52900000000000003</c:v>
                </c:pt>
                <c:pt idx="1053">
                  <c:v>0.52956000000000003</c:v>
                </c:pt>
                <c:pt idx="1054">
                  <c:v>0.52566999999999997</c:v>
                </c:pt>
                <c:pt idx="1055">
                  <c:v>0.52722000000000002</c:v>
                </c:pt>
                <c:pt idx="1056">
                  <c:v>0.52832999999999997</c:v>
                </c:pt>
                <c:pt idx="1057">
                  <c:v>0.53110999999999997</c:v>
                </c:pt>
                <c:pt idx="1058">
                  <c:v>0.52722000000000002</c:v>
                </c:pt>
                <c:pt idx="1059">
                  <c:v>0.52437999999999996</c:v>
                </c:pt>
                <c:pt idx="1060">
                  <c:v>0.52666999999999997</c:v>
                </c:pt>
                <c:pt idx="1061">
                  <c:v>0.52444000000000002</c:v>
                </c:pt>
                <c:pt idx="1062">
                  <c:v>0.52222000000000002</c:v>
                </c:pt>
                <c:pt idx="1063">
                  <c:v>0.52527999999999997</c:v>
                </c:pt>
                <c:pt idx="1064">
                  <c:v>0.54632999999999998</c:v>
                </c:pt>
                <c:pt idx="1065">
                  <c:v>0.54305999999999999</c:v>
                </c:pt>
                <c:pt idx="1066">
                  <c:v>0.53617000000000004</c:v>
                </c:pt>
                <c:pt idx="1067">
                  <c:v>0.53178000000000003</c:v>
                </c:pt>
                <c:pt idx="1068">
                  <c:v>0.53093999999999997</c:v>
                </c:pt>
                <c:pt idx="1069">
                  <c:v>0.52956000000000003</c:v>
                </c:pt>
                <c:pt idx="1070">
                  <c:v>0.52427999999999997</c:v>
                </c:pt>
                <c:pt idx="1071">
                  <c:v>0.52771999999999997</c:v>
                </c:pt>
                <c:pt idx="1072">
                  <c:v>0.52688999999999997</c:v>
                </c:pt>
                <c:pt idx="1073">
                  <c:v>0.51822000000000001</c:v>
                </c:pt>
                <c:pt idx="1074">
                  <c:v>0.51322000000000001</c:v>
                </c:pt>
                <c:pt idx="1075">
                  <c:v>0.51656000000000002</c:v>
                </c:pt>
                <c:pt idx="1076">
                  <c:v>0.51932999999999996</c:v>
                </c:pt>
                <c:pt idx="1077">
                  <c:v>0.52571999999999997</c:v>
                </c:pt>
                <c:pt idx="1078">
                  <c:v>0.52293999999999996</c:v>
                </c:pt>
                <c:pt idx="1079">
                  <c:v>0.52488999999999997</c:v>
                </c:pt>
                <c:pt idx="1080">
                  <c:v>0.52322000000000002</c:v>
                </c:pt>
                <c:pt idx="1081" formatCode="General">
                  <c:v>#N/A</c:v>
                </c:pt>
                <c:pt idx="1082">
                  <c:v>0.52439000000000002</c:v>
                </c:pt>
                <c:pt idx="1083">
                  <c:v>0.52383000000000002</c:v>
                </c:pt>
                <c:pt idx="1084">
                  <c:v>0.51993999999999996</c:v>
                </c:pt>
                <c:pt idx="1085">
                  <c:v>0.52439000000000002</c:v>
                </c:pt>
                <c:pt idx="1086">
                  <c:v>0.52217000000000002</c:v>
                </c:pt>
                <c:pt idx="1087">
                  <c:v>0.52105999999999997</c:v>
                </c:pt>
                <c:pt idx="1088">
                  <c:v>0.51244000000000001</c:v>
                </c:pt>
                <c:pt idx="1089">
                  <c:v>0.51410999999999996</c:v>
                </c:pt>
                <c:pt idx="1090">
                  <c:v>0.50744</c:v>
                </c:pt>
                <c:pt idx="1091">
                  <c:v>0.50744</c:v>
                </c:pt>
                <c:pt idx="1092">
                  <c:v>0.50665000000000004</c:v>
                </c:pt>
                <c:pt idx="1093">
                  <c:v>0.50765000000000005</c:v>
                </c:pt>
                <c:pt idx="1094">
                  <c:v>0.51765000000000005</c:v>
                </c:pt>
                <c:pt idx="1095">
                  <c:v>0.51315</c:v>
                </c:pt>
                <c:pt idx="1096">
                  <c:v>0.51190000000000002</c:v>
                </c:pt>
                <c:pt idx="1097">
                  <c:v>0.50390000000000001</c:v>
                </c:pt>
                <c:pt idx="1098">
                  <c:v>0.49840000000000001</c:v>
                </c:pt>
                <c:pt idx="1099">
                  <c:v>0.49690000000000001</c:v>
                </c:pt>
                <c:pt idx="1100">
                  <c:v>0.49390000000000001</c:v>
                </c:pt>
                <c:pt idx="1101">
                  <c:v>0.49390000000000001</c:v>
                </c:pt>
                <c:pt idx="1102">
                  <c:v>0.49590000000000001</c:v>
                </c:pt>
                <c:pt idx="1103">
                  <c:v>0.49390000000000001</c:v>
                </c:pt>
                <c:pt idx="1104">
                  <c:v>0.49564999999999998</c:v>
                </c:pt>
                <c:pt idx="1105">
                  <c:v>0.49264999999999998</c:v>
                </c:pt>
                <c:pt idx="1106">
                  <c:v>0.4909</c:v>
                </c:pt>
                <c:pt idx="1107">
                  <c:v>0.4904</c:v>
                </c:pt>
                <c:pt idx="1108">
                  <c:v>0.4879</c:v>
                </c:pt>
                <c:pt idx="1109">
                  <c:v>0.4874</c:v>
                </c:pt>
                <c:pt idx="1110">
                  <c:v>0.48530000000000001</c:v>
                </c:pt>
                <c:pt idx="1111">
                  <c:v>0.48654999999999998</c:v>
                </c:pt>
                <c:pt idx="1112">
                  <c:v>0.48330000000000001</c:v>
                </c:pt>
                <c:pt idx="1113">
                  <c:v>0.48209999999999997</c:v>
                </c:pt>
                <c:pt idx="1114">
                  <c:v>0.48135</c:v>
                </c:pt>
                <c:pt idx="1115">
                  <c:v>0.47935</c:v>
                </c:pt>
                <c:pt idx="1116">
                  <c:v>0.47785</c:v>
                </c:pt>
                <c:pt idx="1117">
                  <c:v>0.4758</c:v>
                </c:pt>
                <c:pt idx="1118">
                  <c:v>0.4743</c:v>
                </c:pt>
                <c:pt idx="1119">
                  <c:v>0.47255000000000003</c:v>
                </c:pt>
                <c:pt idx="1120">
                  <c:v>0.4703</c:v>
                </c:pt>
                <c:pt idx="1121">
                  <c:v>0.46955000000000002</c:v>
                </c:pt>
                <c:pt idx="1122">
                  <c:v>0.46755000000000002</c:v>
                </c:pt>
                <c:pt idx="1123">
                  <c:v>0.46505000000000002</c:v>
                </c:pt>
                <c:pt idx="1124">
                  <c:v>0.46655000000000002</c:v>
                </c:pt>
                <c:pt idx="1125">
                  <c:v>0.46029999999999999</c:v>
                </c:pt>
                <c:pt idx="1126">
                  <c:v>0.45879999999999999</c:v>
                </c:pt>
                <c:pt idx="1127">
                  <c:v>0.44929999999999998</c:v>
                </c:pt>
                <c:pt idx="1128">
                  <c:v>0.45329999999999998</c:v>
                </c:pt>
                <c:pt idx="1129">
                  <c:v>0.45205000000000001</c:v>
                </c:pt>
                <c:pt idx="1130">
                  <c:v>0.45079999999999998</c:v>
                </c:pt>
                <c:pt idx="1131">
                  <c:v>0.44805</c:v>
                </c:pt>
                <c:pt idx="1132">
                  <c:v>0.44779999999999998</c:v>
                </c:pt>
                <c:pt idx="1133">
                  <c:v>0.44805</c:v>
                </c:pt>
                <c:pt idx="1134">
                  <c:v>0.44605</c:v>
                </c:pt>
                <c:pt idx="1135">
                  <c:v>0.44230000000000003</c:v>
                </c:pt>
                <c:pt idx="1136">
                  <c:v>0.44205</c:v>
                </c:pt>
                <c:pt idx="1137">
                  <c:v>0.44655</c:v>
                </c:pt>
                <c:pt idx="1138">
                  <c:v>0.44705</c:v>
                </c:pt>
                <c:pt idx="1139">
                  <c:v>0.44529999999999997</c:v>
                </c:pt>
                <c:pt idx="1140">
                  <c:v>0.44579999999999997</c:v>
                </c:pt>
                <c:pt idx="1141">
                  <c:v>0.44705</c:v>
                </c:pt>
                <c:pt idx="1142">
                  <c:v>0.46479999999999999</c:v>
                </c:pt>
                <c:pt idx="1143">
                  <c:v>0.46305000000000002</c:v>
                </c:pt>
                <c:pt idx="1144">
                  <c:v>0.46955000000000002</c:v>
                </c:pt>
                <c:pt idx="1145">
                  <c:v>0.46884999999999999</c:v>
                </c:pt>
                <c:pt idx="1146" formatCode="General">
                  <c:v>#N/A</c:v>
                </c:pt>
                <c:pt idx="1147">
                  <c:v>0.45665</c:v>
                </c:pt>
                <c:pt idx="1148">
                  <c:v>0.45445000000000002</c:v>
                </c:pt>
                <c:pt idx="1149">
                  <c:v>0.44969999999999999</c:v>
                </c:pt>
                <c:pt idx="1150">
                  <c:v>0.44419999999999998</c:v>
                </c:pt>
                <c:pt idx="1151">
                  <c:v>0.44600000000000001</c:v>
                </c:pt>
                <c:pt idx="1152">
                  <c:v>0.44324999999999998</c:v>
                </c:pt>
                <c:pt idx="1153">
                  <c:v>0.443</c:v>
                </c:pt>
                <c:pt idx="1154">
                  <c:v>0.43845000000000001</c:v>
                </c:pt>
                <c:pt idx="1155">
                  <c:v>0.43869999999999998</c:v>
                </c:pt>
                <c:pt idx="1156">
                  <c:v>0.43619999999999998</c:v>
                </c:pt>
                <c:pt idx="1157">
                  <c:v>0.43395</c:v>
                </c:pt>
                <c:pt idx="1158">
                  <c:v>0.43445</c:v>
                </c:pt>
                <c:pt idx="1159">
                  <c:v>0.43464999999999998</c:v>
                </c:pt>
                <c:pt idx="1160">
                  <c:v>0.43730000000000002</c:v>
                </c:pt>
                <c:pt idx="1161">
                  <c:v>0.43864999999999998</c:v>
                </c:pt>
                <c:pt idx="1162">
                  <c:v>0.43790000000000001</c:v>
                </c:pt>
                <c:pt idx="1163">
                  <c:v>0.43714999999999998</c:v>
                </c:pt>
                <c:pt idx="1164">
                  <c:v>0.43590000000000001</c:v>
                </c:pt>
                <c:pt idx="1165">
                  <c:v>0.43590000000000001</c:v>
                </c:pt>
                <c:pt idx="1166" formatCode="General">
                  <c:v>#N/A</c:v>
                </c:pt>
                <c:pt idx="1167">
                  <c:v>0.43575000000000003</c:v>
                </c:pt>
                <c:pt idx="1168">
                  <c:v>0.43880000000000002</c:v>
                </c:pt>
                <c:pt idx="1169">
                  <c:v>0.43519999999999998</c:v>
                </c:pt>
                <c:pt idx="1170">
                  <c:v>0.43769999999999998</c:v>
                </c:pt>
                <c:pt idx="1171">
                  <c:v>0.43695000000000001</c:v>
                </c:pt>
                <c:pt idx="1172">
                  <c:v>0.43645</c:v>
                </c:pt>
                <c:pt idx="1173">
                  <c:v>0.43885000000000002</c:v>
                </c:pt>
                <c:pt idx="1174">
                  <c:v>0.44124999999999998</c:v>
                </c:pt>
                <c:pt idx="1175">
                  <c:v>0.44114999999999999</c:v>
                </c:pt>
                <c:pt idx="1176">
                  <c:v>0.43874999999999997</c:v>
                </c:pt>
                <c:pt idx="1177">
                  <c:v>0.43625000000000003</c:v>
                </c:pt>
                <c:pt idx="1178">
                  <c:v>0.43625000000000003</c:v>
                </c:pt>
                <c:pt idx="1179">
                  <c:v>0.43275000000000002</c:v>
                </c:pt>
                <c:pt idx="1180">
                  <c:v>0.43714999999999998</c:v>
                </c:pt>
                <c:pt idx="1181">
                  <c:v>0.43590000000000001</c:v>
                </c:pt>
                <c:pt idx="1182">
                  <c:v>0.43469999999999998</c:v>
                </c:pt>
                <c:pt idx="1183">
                  <c:v>0.43645</c:v>
                </c:pt>
                <c:pt idx="1184">
                  <c:v>0.439</c:v>
                </c:pt>
                <c:pt idx="1185">
                  <c:v>0.4385</c:v>
                </c:pt>
                <c:pt idx="1186">
                  <c:v>0.44019999999999998</c:v>
                </c:pt>
                <c:pt idx="1187">
                  <c:v>0.43735000000000002</c:v>
                </c:pt>
                <c:pt idx="1188">
                  <c:v>0.43725000000000003</c:v>
                </c:pt>
                <c:pt idx="1189">
                  <c:v>0.434</c:v>
                </c:pt>
                <c:pt idx="1190">
                  <c:v>0.43290000000000001</c:v>
                </c:pt>
                <c:pt idx="1191" formatCode="General">
                  <c:v>#N/A</c:v>
                </c:pt>
                <c:pt idx="1192" formatCode="General">
                  <c:v>#N/A</c:v>
                </c:pt>
                <c:pt idx="1193">
                  <c:v>0.435</c:v>
                </c:pt>
                <c:pt idx="1194">
                  <c:v>0.433</c:v>
                </c:pt>
                <c:pt idx="1195">
                  <c:v>0.43149999999999999</c:v>
                </c:pt>
                <c:pt idx="1196">
                  <c:v>0.43180000000000002</c:v>
                </c:pt>
                <c:pt idx="1197">
                  <c:v>0.42830000000000001</c:v>
                </c:pt>
                <c:pt idx="1198">
                  <c:v>0.43209999999999998</c:v>
                </c:pt>
                <c:pt idx="1199">
                  <c:v>0.43990000000000001</c:v>
                </c:pt>
                <c:pt idx="1200">
                  <c:v>0.44124999999999998</c:v>
                </c:pt>
                <c:pt idx="1201">
                  <c:v>0.44130000000000003</c:v>
                </c:pt>
                <c:pt idx="1202">
                  <c:v>0.43619999999999998</c:v>
                </c:pt>
                <c:pt idx="1203">
                  <c:v>0.43809999999999999</c:v>
                </c:pt>
                <c:pt idx="1204">
                  <c:v>0.438</c:v>
                </c:pt>
                <c:pt idx="1205">
                  <c:v>0.44185000000000002</c:v>
                </c:pt>
                <c:pt idx="1206">
                  <c:v>0.4405</c:v>
                </c:pt>
                <c:pt idx="1207">
                  <c:v>0.438</c:v>
                </c:pt>
                <c:pt idx="1208">
                  <c:v>0.4405</c:v>
                </c:pt>
                <c:pt idx="1209">
                  <c:v>0.43759999999999999</c:v>
                </c:pt>
                <c:pt idx="1210">
                  <c:v>0.43525000000000003</c:v>
                </c:pt>
                <c:pt idx="1211">
                  <c:v>0.4405</c:v>
                </c:pt>
                <c:pt idx="1212">
                  <c:v>0.4385</c:v>
                </c:pt>
                <c:pt idx="1213">
                  <c:v>0.4385</c:v>
                </c:pt>
                <c:pt idx="1214">
                  <c:v>0.43380000000000002</c:v>
                </c:pt>
                <c:pt idx="1215">
                  <c:v>0.43580000000000002</c:v>
                </c:pt>
                <c:pt idx="1216">
                  <c:v>0.4335</c:v>
                </c:pt>
                <c:pt idx="1217">
                  <c:v>0.4335</c:v>
                </c:pt>
                <c:pt idx="1218">
                  <c:v>0.432</c:v>
                </c:pt>
                <c:pt idx="1219">
                  <c:v>0.43004999999999999</c:v>
                </c:pt>
                <c:pt idx="1220">
                  <c:v>0.42949999999999999</c:v>
                </c:pt>
                <c:pt idx="1221">
                  <c:v>0.42925000000000002</c:v>
                </c:pt>
                <c:pt idx="1222">
                  <c:v>0.43049999999999999</c:v>
                </c:pt>
                <c:pt idx="1223">
                  <c:v>0.42699999999999999</c:v>
                </c:pt>
                <c:pt idx="1224">
                  <c:v>0.42649999999999999</c:v>
                </c:pt>
                <c:pt idx="1225">
                  <c:v>0.42849999999999999</c:v>
                </c:pt>
                <c:pt idx="1226">
                  <c:v>0.42925000000000002</c:v>
                </c:pt>
                <c:pt idx="1227">
                  <c:v>0.4289</c:v>
                </c:pt>
                <c:pt idx="1228">
                  <c:v>0.42770000000000002</c:v>
                </c:pt>
                <c:pt idx="1229">
                  <c:v>0.42849999999999999</c:v>
                </c:pt>
                <c:pt idx="1230">
                  <c:v>0.42849999999999999</c:v>
                </c:pt>
                <c:pt idx="1231">
                  <c:v>0.42699999999999999</c:v>
                </c:pt>
                <c:pt idx="1232">
                  <c:v>0.42499999999999999</c:v>
                </c:pt>
                <c:pt idx="1233">
                  <c:v>0.42620000000000002</c:v>
                </c:pt>
                <c:pt idx="1234">
                  <c:v>0.42799999999999999</c:v>
                </c:pt>
                <c:pt idx="1235">
                  <c:v>0.43059999999999998</c:v>
                </c:pt>
                <c:pt idx="1236">
                  <c:v>0.43059999999999998</c:v>
                </c:pt>
                <c:pt idx="1237">
                  <c:v>0.42549999999999999</c:v>
                </c:pt>
                <c:pt idx="1238">
                  <c:v>0.42649999999999999</c:v>
                </c:pt>
                <c:pt idx="1239">
                  <c:v>0.42530000000000001</c:v>
                </c:pt>
                <c:pt idx="1240">
                  <c:v>0.42499999999999999</c:v>
                </c:pt>
                <c:pt idx="1241">
                  <c:v>0.42599999999999999</c:v>
                </c:pt>
                <c:pt idx="1242">
                  <c:v>0.42549999999999999</c:v>
                </c:pt>
                <c:pt idx="1243">
                  <c:v>0.42549999999999999</c:v>
                </c:pt>
                <c:pt idx="1244">
                  <c:v>0.42549999999999999</c:v>
                </c:pt>
                <c:pt idx="1245">
                  <c:v>0.42449999999999999</c:v>
                </c:pt>
                <c:pt idx="1246">
                  <c:v>0.42399999999999999</c:v>
                </c:pt>
                <c:pt idx="1247">
                  <c:v>0.42380000000000001</c:v>
                </c:pt>
                <c:pt idx="1248">
                  <c:v>0.42349999999999999</c:v>
                </c:pt>
                <c:pt idx="1249">
                  <c:v>0.42349999999999999</c:v>
                </c:pt>
                <c:pt idx="1250">
                  <c:v>0.42199999999999999</c:v>
                </c:pt>
                <c:pt idx="1251">
                  <c:v>0.42249999999999999</c:v>
                </c:pt>
                <c:pt idx="1252" formatCode="General">
                  <c:v>#N/A</c:v>
                </c:pt>
                <c:pt idx="1253">
                  <c:v>0.42949999999999999</c:v>
                </c:pt>
                <c:pt idx="1254">
                  <c:v>0.42749999999999999</c:v>
                </c:pt>
                <c:pt idx="1255">
                  <c:v>0.4239</c:v>
                </c:pt>
                <c:pt idx="1256" formatCode="General">
                  <c:v>#N/A</c:v>
                </c:pt>
                <c:pt idx="1257" formatCode="General">
                  <c:v>#N/A</c:v>
                </c:pt>
                <c:pt idx="1258">
                  <c:v>0.4219</c:v>
                </c:pt>
                <c:pt idx="1259">
                  <c:v>0.42159999999999997</c:v>
                </c:pt>
                <c:pt idx="1260">
                  <c:v>0.41749999999999998</c:v>
                </c:pt>
                <c:pt idx="1261">
                  <c:v>0.41949999999999998</c:v>
                </c:pt>
                <c:pt idx="1262">
                  <c:v>0.41299999999999998</c:v>
                </c:pt>
                <c:pt idx="1263">
                  <c:v>0.40210000000000001</c:v>
                </c:pt>
                <c:pt idx="1264">
                  <c:v>0.36</c:v>
                </c:pt>
                <c:pt idx="1265">
                  <c:v>0.35049999999999998</c:v>
                </c:pt>
                <c:pt idx="1266">
                  <c:v>0.34449999999999997</c:v>
                </c:pt>
                <c:pt idx="1267">
                  <c:v>0.33050000000000002</c:v>
                </c:pt>
                <c:pt idx="1268">
                  <c:v>0.317</c:v>
                </c:pt>
                <c:pt idx="1269">
                  <c:v>0.30049999999999999</c:v>
                </c:pt>
                <c:pt idx="1270">
                  <c:v>0.29310000000000003</c:v>
                </c:pt>
                <c:pt idx="1271">
                  <c:v>0.28699999999999998</c:v>
                </c:pt>
                <c:pt idx="1272">
                  <c:v>0.27550000000000002</c:v>
                </c:pt>
                <c:pt idx="1273">
                  <c:v>0.26860000000000001</c:v>
                </c:pt>
                <c:pt idx="1274">
                  <c:v>0.251</c:v>
                </c:pt>
                <c:pt idx="1275">
                  <c:v>0.24374999999999999</c:v>
                </c:pt>
                <c:pt idx="1276">
                  <c:v>0.24299999999999999</c:v>
                </c:pt>
                <c:pt idx="1277">
                  <c:v>0.24374999999999999</c:v>
                </c:pt>
                <c:pt idx="1278">
                  <c:v>0.23275000000000001</c:v>
                </c:pt>
                <c:pt idx="1279">
                  <c:v>0.23150000000000001</c:v>
                </c:pt>
                <c:pt idx="1280">
                  <c:v>0.22500000000000001</c:v>
                </c:pt>
                <c:pt idx="1281">
                  <c:v>0.221</c:v>
                </c:pt>
                <c:pt idx="1282">
                  <c:v>0.21149999999999999</c:v>
                </c:pt>
                <c:pt idx="1283">
                  <c:v>0.21325</c:v>
                </c:pt>
                <c:pt idx="1284">
                  <c:v>0.20674999999999999</c:v>
                </c:pt>
                <c:pt idx="1285">
                  <c:v>0.20250000000000001</c:v>
                </c:pt>
                <c:pt idx="1286">
                  <c:v>0.19925000000000001</c:v>
                </c:pt>
                <c:pt idx="1287">
                  <c:v>0.19725000000000001</c:v>
                </c:pt>
                <c:pt idx="1288">
                  <c:v>0.19700000000000001</c:v>
                </c:pt>
                <c:pt idx="1289">
                  <c:v>0.19575000000000001</c:v>
                </c:pt>
                <c:pt idx="1290">
                  <c:v>0.19550000000000001</c:v>
                </c:pt>
                <c:pt idx="1291">
                  <c:v>0.19700000000000001</c:v>
                </c:pt>
                <c:pt idx="1292">
                  <c:v>0.19450000000000001</c:v>
                </c:pt>
                <c:pt idx="1293">
                  <c:v>0.19475000000000001</c:v>
                </c:pt>
                <c:pt idx="1294">
                  <c:v>0.19320000000000001</c:v>
                </c:pt>
                <c:pt idx="1295">
                  <c:v>0.19220000000000001</c:v>
                </c:pt>
                <c:pt idx="1296">
                  <c:v>0.19</c:v>
                </c:pt>
                <c:pt idx="1297">
                  <c:v>0.192</c:v>
                </c:pt>
                <c:pt idx="1298">
                  <c:v>0.193</c:v>
                </c:pt>
                <c:pt idx="1299">
                  <c:v>0.1883</c:v>
                </c:pt>
                <c:pt idx="1300">
                  <c:v>0.19075</c:v>
                </c:pt>
                <c:pt idx="1301">
                  <c:v>0.19355</c:v>
                </c:pt>
                <c:pt idx="1302">
                  <c:v>0.19350000000000001</c:v>
                </c:pt>
                <c:pt idx="1303">
                  <c:v>0.19694999999999999</c:v>
                </c:pt>
                <c:pt idx="1304">
                  <c:v>0.1948</c:v>
                </c:pt>
                <c:pt idx="1305">
                  <c:v>0.19650000000000001</c:v>
                </c:pt>
              </c:numCache>
            </c:numRef>
          </c:xVal>
          <c:yVal>
            <c:numRef>
              <c:f>'FRED Graph'!$B$484:$B$1317</c:f>
              <c:numCache>
                <c:formatCode>0.00000</c:formatCode>
                <c:ptCount val="834"/>
                <c:pt idx="0">
                  <c:v>2.3923800000000002</c:v>
                </c:pt>
                <c:pt idx="1">
                  <c:v>2.391</c:v>
                </c:pt>
                <c:pt idx="2" formatCode="General">
                  <c:v>#N/A</c:v>
                </c:pt>
                <c:pt idx="3" formatCode="General">
                  <c:v>#N/A</c:v>
                </c:pt>
                <c:pt idx="4">
                  <c:v>2.3898799999999998</c:v>
                </c:pt>
                <c:pt idx="5">
                  <c:v>2.3916300000000001</c:v>
                </c:pt>
                <c:pt idx="6">
                  <c:v>2.38788</c:v>
                </c:pt>
                <c:pt idx="7">
                  <c:v>2.1817500000000001</c:v>
                </c:pt>
                <c:pt idx="8">
                  <c:v>2.18025</c:v>
                </c:pt>
                <c:pt idx="9">
                  <c:v>2.1812499999999999</c:v>
                </c:pt>
                <c:pt idx="10">
                  <c:v>2.1847500000000002</c:v>
                </c:pt>
                <c:pt idx="11">
                  <c:v>2.18438</c:v>
                </c:pt>
                <c:pt idx="12">
                  <c:v>2.1847500000000002</c:v>
                </c:pt>
                <c:pt idx="13">
                  <c:v>2.1821299999999999</c:v>
                </c:pt>
                <c:pt idx="14">
                  <c:v>2.1819999999999999</c:v>
                </c:pt>
                <c:pt idx="15">
                  <c:v>2.1808800000000002</c:v>
                </c:pt>
                <c:pt idx="16">
                  <c:v>2.1823800000000002</c:v>
                </c:pt>
                <c:pt idx="17">
                  <c:v>2.1718799999999998</c:v>
                </c:pt>
                <c:pt idx="18">
                  <c:v>2.1761300000000001</c:v>
                </c:pt>
                <c:pt idx="19">
                  <c:v>2.18188</c:v>
                </c:pt>
                <c:pt idx="20">
                  <c:v>2.1775000000000002</c:v>
                </c:pt>
                <c:pt idx="21">
                  <c:v>2.18275</c:v>
                </c:pt>
                <c:pt idx="22">
                  <c:v>2.1825000000000001</c:v>
                </c:pt>
                <c:pt idx="23">
                  <c:v>2.1785000000000001</c:v>
                </c:pt>
                <c:pt idx="24">
                  <c:v>2.1829999999999998</c:v>
                </c:pt>
                <c:pt idx="25">
                  <c:v>2.177</c:v>
                </c:pt>
                <c:pt idx="26" formatCode="General">
                  <c:v>#N/A</c:v>
                </c:pt>
                <c:pt idx="27">
                  <c:v>2.1804999999999999</c:v>
                </c:pt>
                <c:pt idx="28">
                  <c:v>2.1728800000000001</c:v>
                </c:pt>
                <c:pt idx="29">
                  <c:v>2.1807500000000002</c:v>
                </c:pt>
                <c:pt idx="30">
                  <c:v>2.1753800000000001</c:v>
                </c:pt>
                <c:pt idx="31">
                  <c:v>2.1793800000000001</c:v>
                </c:pt>
                <c:pt idx="32">
                  <c:v>2.1757499999999999</c:v>
                </c:pt>
                <c:pt idx="33">
                  <c:v>2.17788</c:v>
                </c:pt>
                <c:pt idx="34" formatCode="General">
                  <c:v>#N/A</c:v>
                </c:pt>
                <c:pt idx="35">
                  <c:v>2.1749999999999998</c:v>
                </c:pt>
                <c:pt idx="36">
                  <c:v>2.1798799999999998</c:v>
                </c:pt>
                <c:pt idx="37">
                  <c:v>2.1772499999999999</c:v>
                </c:pt>
                <c:pt idx="38">
                  <c:v>2.1766299999999998</c:v>
                </c:pt>
                <c:pt idx="39">
                  <c:v>2.1752500000000001</c:v>
                </c:pt>
                <c:pt idx="40">
                  <c:v>2.1746300000000001</c:v>
                </c:pt>
                <c:pt idx="41">
                  <c:v>2.1753800000000001</c:v>
                </c:pt>
                <c:pt idx="42">
                  <c:v>2.173</c:v>
                </c:pt>
                <c:pt idx="43">
                  <c:v>2.1800000000000002</c:v>
                </c:pt>
                <c:pt idx="44">
                  <c:v>2.1788799999999999</c:v>
                </c:pt>
                <c:pt idx="45">
                  <c:v>2.1767500000000002</c:v>
                </c:pt>
                <c:pt idx="46">
                  <c:v>2.1742499999999998</c:v>
                </c:pt>
                <c:pt idx="47">
                  <c:v>2.1751299999999998</c:v>
                </c:pt>
                <c:pt idx="48">
                  <c:v>2.17388</c:v>
                </c:pt>
                <c:pt idx="49">
                  <c:v>2.1706300000000001</c:v>
                </c:pt>
                <c:pt idx="50">
                  <c:v>2.1711299999999998</c:v>
                </c:pt>
                <c:pt idx="51">
                  <c:v>2.1702499999999998</c:v>
                </c:pt>
                <c:pt idx="52">
                  <c:v>2.1760000000000002</c:v>
                </c:pt>
                <c:pt idx="53">
                  <c:v>2.17638</c:v>
                </c:pt>
                <c:pt idx="54">
                  <c:v>2.1772499999999999</c:v>
                </c:pt>
                <c:pt idx="55">
                  <c:v>2.1693799999999999</c:v>
                </c:pt>
                <c:pt idx="56">
                  <c:v>2.17225</c:v>
                </c:pt>
                <c:pt idx="57">
                  <c:v>2.1720000000000002</c:v>
                </c:pt>
                <c:pt idx="58">
                  <c:v>2.1655000000000002</c:v>
                </c:pt>
                <c:pt idx="59" formatCode="General">
                  <c:v>#N/A</c:v>
                </c:pt>
                <c:pt idx="60">
                  <c:v>2.1717499999999998</c:v>
                </c:pt>
                <c:pt idx="61">
                  <c:v>2.1652499999999999</c:v>
                </c:pt>
                <c:pt idx="62">
                  <c:v>2.1681300000000001</c:v>
                </c:pt>
                <c:pt idx="63">
                  <c:v>2.1772499999999999</c:v>
                </c:pt>
                <c:pt idx="64">
                  <c:v>2.17075</c:v>
                </c:pt>
                <c:pt idx="65">
                  <c:v>2.1713800000000001</c:v>
                </c:pt>
                <c:pt idx="66">
                  <c:v>2.17388</c:v>
                </c:pt>
                <c:pt idx="67">
                  <c:v>1.9252499999999999</c:v>
                </c:pt>
                <c:pt idx="68">
                  <c:v>1.91625</c:v>
                </c:pt>
                <c:pt idx="69">
                  <c:v>1.9179999999999999</c:v>
                </c:pt>
                <c:pt idx="70">
                  <c:v>1.9208799999999999</c:v>
                </c:pt>
                <c:pt idx="71">
                  <c:v>1.9173800000000001</c:v>
                </c:pt>
                <c:pt idx="72">
                  <c:v>1.9186300000000001</c:v>
                </c:pt>
                <c:pt idx="73">
                  <c:v>1.9188799999999999</c:v>
                </c:pt>
                <c:pt idx="74">
                  <c:v>1.9146300000000001</c:v>
                </c:pt>
                <c:pt idx="75">
                  <c:v>1.91513</c:v>
                </c:pt>
                <c:pt idx="76">
                  <c:v>1.91988</c:v>
                </c:pt>
                <c:pt idx="77">
                  <c:v>1.919</c:v>
                </c:pt>
                <c:pt idx="78">
                  <c:v>1.91513</c:v>
                </c:pt>
                <c:pt idx="79">
                  <c:v>1.91913</c:v>
                </c:pt>
                <c:pt idx="80">
                  <c:v>1.91875</c:v>
                </c:pt>
                <c:pt idx="81">
                  <c:v>1.91838</c:v>
                </c:pt>
                <c:pt idx="82">
                  <c:v>1.91875</c:v>
                </c:pt>
                <c:pt idx="83">
                  <c:v>1.9136299999999999</c:v>
                </c:pt>
                <c:pt idx="84" formatCode="General">
                  <c:v>#N/A</c:v>
                </c:pt>
                <c:pt idx="85">
                  <c:v>1.9148799999999999</c:v>
                </c:pt>
                <c:pt idx="86">
                  <c:v>1.92</c:v>
                </c:pt>
                <c:pt idx="87">
                  <c:v>1.9153800000000001</c:v>
                </c:pt>
                <c:pt idx="88">
                  <c:v>1.9148799999999999</c:v>
                </c:pt>
                <c:pt idx="89" formatCode="General">
                  <c:v>#N/A</c:v>
                </c:pt>
                <c:pt idx="90">
                  <c:v>1.9188799999999999</c:v>
                </c:pt>
                <c:pt idx="91">
                  <c:v>1.9181299999999999</c:v>
                </c:pt>
                <c:pt idx="92">
                  <c:v>1.9177500000000001</c:v>
                </c:pt>
                <c:pt idx="93">
                  <c:v>1.9196299999999999</c:v>
                </c:pt>
                <c:pt idx="94">
                  <c:v>1.9175</c:v>
                </c:pt>
                <c:pt idx="95">
                  <c:v>1.9168799999999999</c:v>
                </c:pt>
                <c:pt idx="96">
                  <c:v>1.92</c:v>
                </c:pt>
                <c:pt idx="97">
                  <c:v>1.9137500000000001</c:v>
                </c:pt>
                <c:pt idx="98">
                  <c:v>1.9132499999999999</c:v>
                </c:pt>
                <c:pt idx="99">
                  <c:v>1.9125000000000001</c:v>
                </c:pt>
                <c:pt idx="100">
                  <c:v>1.9125000000000001</c:v>
                </c:pt>
                <c:pt idx="101">
                  <c:v>1.91625</c:v>
                </c:pt>
                <c:pt idx="102">
                  <c:v>1.91625</c:v>
                </c:pt>
                <c:pt idx="103">
                  <c:v>1.9133800000000001</c:v>
                </c:pt>
                <c:pt idx="104">
                  <c:v>1.92</c:v>
                </c:pt>
                <c:pt idx="105">
                  <c:v>1.915</c:v>
                </c:pt>
                <c:pt idx="106">
                  <c:v>1.92025</c:v>
                </c:pt>
                <c:pt idx="107">
                  <c:v>1.9156299999999999</c:v>
                </c:pt>
                <c:pt idx="108">
                  <c:v>1.9153800000000001</c:v>
                </c:pt>
                <c:pt idx="109">
                  <c:v>1.9159999999999999</c:v>
                </c:pt>
                <c:pt idx="110">
                  <c:v>1.9116299999999999</c:v>
                </c:pt>
                <c:pt idx="111">
                  <c:v>1.9172499999999999</c:v>
                </c:pt>
                <c:pt idx="112">
                  <c:v>1.9148799999999999</c:v>
                </c:pt>
                <c:pt idx="113">
                  <c:v>1.9141300000000001</c:v>
                </c:pt>
                <c:pt idx="114">
                  <c:v>1.91838</c:v>
                </c:pt>
                <c:pt idx="115">
                  <c:v>1.9135</c:v>
                </c:pt>
                <c:pt idx="116">
                  <c:v>1.91225</c:v>
                </c:pt>
                <c:pt idx="117">
                  <c:v>1.9132499999999999</c:v>
                </c:pt>
                <c:pt idx="118">
                  <c:v>1.91825</c:v>
                </c:pt>
                <c:pt idx="119">
                  <c:v>1.9126300000000001</c:v>
                </c:pt>
                <c:pt idx="120">
                  <c:v>1.9176299999999999</c:v>
                </c:pt>
                <c:pt idx="121">
                  <c:v>1.9176299999999999</c:v>
                </c:pt>
                <c:pt idx="122">
                  <c:v>1.91825</c:v>
                </c:pt>
                <c:pt idx="123">
                  <c:v>1.9192499999999999</c:v>
                </c:pt>
                <c:pt idx="124">
                  <c:v>1.92588</c:v>
                </c:pt>
                <c:pt idx="125">
                  <c:v>1.92563</c:v>
                </c:pt>
                <c:pt idx="126">
                  <c:v>1.9281299999999999</c:v>
                </c:pt>
                <c:pt idx="127" formatCode="General">
                  <c:v>#N/A</c:v>
                </c:pt>
                <c:pt idx="128">
                  <c:v>1.9281299999999999</c:v>
                </c:pt>
                <c:pt idx="129">
                  <c:v>1.9297500000000001</c:v>
                </c:pt>
                <c:pt idx="130">
                  <c:v>1.9353800000000001</c:v>
                </c:pt>
                <c:pt idx="131">
                  <c:v>1.9332499999999999</c:v>
                </c:pt>
                <c:pt idx="132">
                  <c:v>1.9337500000000001</c:v>
                </c:pt>
                <c:pt idx="133">
                  <c:v>1.9350000000000001</c:v>
                </c:pt>
                <c:pt idx="134">
                  <c:v>1.93163</c:v>
                </c:pt>
                <c:pt idx="135">
                  <c:v>1.9279999999999999</c:v>
                </c:pt>
                <c:pt idx="136">
                  <c:v>1.92788</c:v>
                </c:pt>
                <c:pt idx="137">
                  <c:v>1.93038</c:v>
                </c:pt>
                <c:pt idx="138">
                  <c:v>1.9288799999999999</c:v>
                </c:pt>
                <c:pt idx="139">
                  <c:v>1.9255</c:v>
                </c:pt>
                <c:pt idx="140">
                  <c:v>1.92563</c:v>
                </c:pt>
                <c:pt idx="141">
                  <c:v>1.93563</c:v>
                </c:pt>
                <c:pt idx="142">
                  <c:v>1.7126300000000001</c:v>
                </c:pt>
                <c:pt idx="143">
                  <c:v>1.7132499999999999</c:v>
                </c:pt>
                <c:pt idx="144">
                  <c:v>1.7146300000000001</c:v>
                </c:pt>
                <c:pt idx="145">
                  <c:v>1.7150000000000001</c:v>
                </c:pt>
                <c:pt idx="146">
                  <c:v>1.71438</c:v>
                </c:pt>
                <c:pt idx="147">
                  <c:v>1.7135</c:v>
                </c:pt>
                <c:pt idx="148">
                  <c:v>1.712</c:v>
                </c:pt>
                <c:pt idx="149">
                  <c:v>1.712</c:v>
                </c:pt>
                <c:pt idx="150">
                  <c:v>1.712</c:v>
                </c:pt>
                <c:pt idx="151">
                  <c:v>1.71163</c:v>
                </c:pt>
                <c:pt idx="152">
                  <c:v>1.71163</c:v>
                </c:pt>
                <c:pt idx="153">
                  <c:v>1.7084999999999999</c:v>
                </c:pt>
                <c:pt idx="154" formatCode="General">
                  <c:v>#N/A</c:v>
                </c:pt>
                <c:pt idx="155">
                  <c:v>1.7072499999999999</c:v>
                </c:pt>
                <c:pt idx="156">
                  <c:v>1.7084999999999999</c:v>
                </c:pt>
                <c:pt idx="157">
                  <c:v>1.7078800000000001</c:v>
                </c:pt>
                <c:pt idx="158">
                  <c:v>1.7084999999999999</c:v>
                </c:pt>
                <c:pt idx="159">
                  <c:v>1.706</c:v>
                </c:pt>
                <c:pt idx="160">
                  <c:v>1.7072499999999999</c:v>
                </c:pt>
                <c:pt idx="161">
                  <c:v>1.706</c:v>
                </c:pt>
                <c:pt idx="162">
                  <c:v>1.7053799999999999</c:v>
                </c:pt>
                <c:pt idx="163">
                  <c:v>1.7050000000000001</c:v>
                </c:pt>
                <c:pt idx="164">
                  <c:v>1.7050000000000001</c:v>
                </c:pt>
                <c:pt idx="165">
                  <c:v>1.70625</c:v>
                </c:pt>
                <c:pt idx="166">
                  <c:v>1.7050000000000001</c:v>
                </c:pt>
                <c:pt idx="167">
                  <c:v>1.7050000000000001</c:v>
                </c:pt>
                <c:pt idx="168">
                  <c:v>1.7050000000000001</c:v>
                </c:pt>
                <c:pt idx="169" formatCode="General">
                  <c:v>#N/A</c:v>
                </c:pt>
                <c:pt idx="170">
                  <c:v>1.70563</c:v>
                </c:pt>
                <c:pt idx="171">
                  <c:v>1.70438</c:v>
                </c:pt>
                <c:pt idx="172">
                  <c:v>1.70438</c:v>
                </c:pt>
                <c:pt idx="173">
                  <c:v>1.70438</c:v>
                </c:pt>
                <c:pt idx="174">
                  <c:v>1.7036899999999999</c:v>
                </c:pt>
                <c:pt idx="175">
                  <c:v>1.70438</c:v>
                </c:pt>
                <c:pt idx="176">
                  <c:v>1.70313</c:v>
                </c:pt>
                <c:pt idx="177">
                  <c:v>1.70313</c:v>
                </c:pt>
                <c:pt idx="178">
                  <c:v>1.70313</c:v>
                </c:pt>
                <c:pt idx="179">
                  <c:v>1.70313</c:v>
                </c:pt>
                <c:pt idx="180">
                  <c:v>1.70313</c:v>
                </c:pt>
                <c:pt idx="181">
                  <c:v>1.70313</c:v>
                </c:pt>
                <c:pt idx="182">
                  <c:v>1.7050000000000001</c:v>
                </c:pt>
                <c:pt idx="183">
                  <c:v>1.7037500000000001</c:v>
                </c:pt>
                <c:pt idx="184">
                  <c:v>1.7012499999999999</c:v>
                </c:pt>
                <c:pt idx="185">
                  <c:v>1.7018800000000001</c:v>
                </c:pt>
                <c:pt idx="186">
                  <c:v>1.70313</c:v>
                </c:pt>
                <c:pt idx="187">
                  <c:v>1.7018800000000001</c:v>
                </c:pt>
                <c:pt idx="188">
                  <c:v>1.7018800000000001</c:v>
                </c:pt>
                <c:pt idx="189">
                  <c:v>1.7018800000000001</c:v>
                </c:pt>
                <c:pt idx="190">
                  <c:v>1.70313</c:v>
                </c:pt>
                <c:pt idx="191">
                  <c:v>1.70313</c:v>
                </c:pt>
                <c:pt idx="192">
                  <c:v>1.7018800000000001</c:v>
                </c:pt>
                <c:pt idx="193">
                  <c:v>1.6993799999999999</c:v>
                </c:pt>
                <c:pt idx="194" formatCode="General">
                  <c:v>#N/A</c:v>
                </c:pt>
                <c:pt idx="195" formatCode="General">
                  <c:v>#N/A</c:v>
                </c:pt>
                <c:pt idx="196">
                  <c:v>1.6968799999999999</c:v>
                </c:pt>
                <c:pt idx="197">
                  <c:v>1.69875</c:v>
                </c:pt>
                <c:pt idx="198">
                  <c:v>1.6975</c:v>
                </c:pt>
                <c:pt idx="199">
                  <c:v>1.6975</c:v>
                </c:pt>
                <c:pt idx="200">
                  <c:v>1.6975</c:v>
                </c:pt>
                <c:pt idx="201">
                  <c:v>1.6975</c:v>
                </c:pt>
                <c:pt idx="202">
                  <c:v>1.44875</c:v>
                </c:pt>
                <c:pt idx="203">
                  <c:v>1.4475</c:v>
                </c:pt>
                <c:pt idx="204">
                  <c:v>1.4475</c:v>
                </c:pt>
                <c:pt idx="205">
                  <c:v>1.44625</c:v>
                </c:pt>
                <c:pt idx="206">
                  <c:v>1.4450000000000001</c:v>
                </c:pt>
                <c:pt idx="207">
                  <c:v>1.4450000000000001</c:v>
                </c:pt>
                <c:pt idx="208">
                  <c:v>1.4450000000000001</c:v>
                </c:pt>
                <c:pt idx="209">
                  <c:v>1.4450000000000001</c:v>
                </c:pt>
                <c:pt idx="210">
                  <c:v>1.4468799999999999</c:v>
                </c:pt>
                <c:pt idx="211">
                  <c:v>1.4468799999999999</c:v>
                </c:pt>
                <c:pt idx="212">
                  <c:v>1.4468799999999999</c:v>
                </c:pt>
                <c:pt idx="213">
                  <c:v>1.4468799999999999</c:v>
                </c:pt>
                <c:pt idx="214">
                  <c:v>1.4475</c:v>
                </c:pt>
                <c:pt idx="215">
                  <c:v>1.4475</c:v>
                </c:pt>
                <c:pt idx="216">
                  <c:v>1.44625</c:v>
                </c:pt>
                <c:pt idx="217">
                  <c:v>1.4424999999999999</c:v>
                </c:pt>
                <c:pt idx="218">
                  <c:v>1.4475</c:v>
                </c:pt>
                <c:pt idx="219">
                  <c:v>1.4475</c:v>
                </c:pt>
                <c:pt idx="220">
                  <c:v>1.4481299999999999</c:v>
                </c:pt>
                <c:pt idx="221">
                  <c:v>1.44438</c:v>
                </c:pt>
                <c:pt idx="222">
                  <c:v>1.4450000000000001</c:v>
                </c:pt>
                <c:pt idx="223">
                  <c:v>1.4450000000000001</c:v>
                </c:pt>
                <c:pt idx="224" formatCode="General">
                  <c:v>#N/A</c:v>
                </c:pt>
                <c:pt idx="225">
                  <c:v>1.4450000000000001</c:v>
                </c:pt>
                <c:pt idx="226">
                  <c:v>1.4437500000000001</c:v>
                </c:pt>
                <c:pt idx="227">
                  <c:v>1.4437500000000001</c:v>
                </c:pt>
                <c:pt idx="228">
                  <c:v>1.4437500000000001</c:v>
                </c:pt>
                <c:pt idx="229">
                  <c:v>1.4424999999999999</c:v>
                </c:pt>
                <c:pt idx="230">
                  <c:v>1.44</c:v>
                </c:pt>
                <c:pt idx="231">
                  <c:v>1.43875</c:v>
                </c:pt>
                <c:pt idx="232">
                  <c:v>1.43875</c:v>
                </c:pt>
                <c:pt idx="233">
                  <c:v>1.43875</c:v>
                </c:pt>
                <c:pt idx="234">
                  <c:v>1.4393800000000001</c:v>
                </c:pt>
                <c:pt idx="235">
                  <c:v>1.4437500000000001</c:v>
                </c:pt>
                <c:pt idx="236">
                  <c:v>1.4437500000000001</c:v>
                </c:pt>
                <c:pt idx="237">
                  <c:v>1.4393800000000001</c:v>
                </c:pt>
                <c:pt idx="238">
                  <c:v>1.4393800000000001</c:v>
                </c:pt>
                <c:pt idx="239">
                  <c:v>1.4393800000000001</c:v>
                </c:pt>
                <c:pt idx="240">
                  <c:v>1.4381299999999999</c:v>
                </c:pt>
                <c:pt idx="241">
                  <c:v>1.4381299999999999</c:v>
                </c:pt>
                <c:pt idx="242">
                  <c:v>1.4375</c:v>
                </c:pt>
                <c:pt idx="243">
                  <c:v>1.4375</c:v>
                </c:pt>
                <c:pt idx="244">
                  <c:v>1.4375</c:v>
                </c:pt>
                <c:pt idx="245">
                  <c:v>1.4375</c:v>
                </c:pt>
                <c:pt idx="246">
                  <c:v>1.4375</c:v>
                </c:pt>
                <c:pt idx="247">
                  <c:v>1.4375</c:v>
                </c:pt>
                <c:pt idx="248">
                  <c:v>1.43875</c:v>
                </c:pt>
                <c:pt idx="249" formatCode="General">
                  <c:v>#N/A</c:v>
                </c:pt>
                <c:pt idx="250">
                  <c:v>1.4375</c:v>
                </c:pt>
                <c:pt idx="251">
                  <c:v>1.4375</c:v>
                </c:pt>
                <c:pt idx="252">
                  <c:v>1.43625</c:v>
                </c:pt>
                <c:pt idx="253">
                  <c:v>1.4375</c:v>
                </c:pt>
                <c:pt idx="254">
                  <c:v>1.4375</c:v>
                </c:pt>
                <c:pt idx="255">
                  <c:v>1.4375</c:v>
                </c:pt>
                <c:pt idx="256">
                  <c:v>1.4375</c:v>
                </c:pt>
                <c:pt idx="257">
                  <c:v>1.43875</c:v>
                </c:pt>
                <c:pt idx="258">
                  <c:v>1.4375</c:v>
                </c:pt>
                <c:pt idx="259" formatCode="General">
                  <c:v>#N/A</c:v>
                </c:pt>
                <c:pt idx="260">
                  <c:v>1.42875</c:v>
                </c:pt>
                <c:pt idx="261">
                  <c:v>1.4375</c:v>
                </c:pt>
                <c:pt idx="262">
                  <c:v>1.4350000000000001</c:v>
                </c:pt>
                <c:pt idx="263" formatCode="General">
                  <c:v>#N/A</c:v>
                </c:pt>
                <c:pt idx="264" formatCode="General">
                  <c:v>#N/A</c:v>
                </c:pt>
                <c:pt idx="265">
                  <c:v>1.43438</c:v>
                </c:pt>
                <c:pt idx="266">
                  <c:v>1.43438</c:v>
                </c:pt>
                <c:pt idx="267">
                  <c:v>1.43438</c:v>
                </c:pt>
                <c:pt idx="268">
                  <c:v>1.43313</c:v>
                </c:pt>
                <c:pt idx="269">
                  <c:v>1.43313</c:v>
                </c:pt>
                <c:pt idx="270">
                  <c:v>1.43313</c:v>
                </c:pt>
                <c:pt idx="271">
                  <c:v>1.4275</c:v>
                </c:pt>
                <c:pt idx="272">
                  <c:v>1.1825000000000001</c:v>
                </c:pt>
                <c:pt idx="273">
                  <c:v>1.1825000000000001</c:v>
                </c:pt>
                <c:pt idx="274">
                  <c:v>1.1825000000000001</c:v>
                </c:pt>
                <c:pt idx="275">
                  <c:v>1.1825000000000001</c:v>
                </c:pt>
                <c:pt idx="276">
                  <c:v>1.1825000000000001</c:v>
                </c:pt>
                <c:pt idx="277">
                  <c:v>1.1825000000000001</c:v>
                </c:pt>
                <c:pt idx="278">
                  <c:v>1.1825000000000001</c:v>
                </c:pt>
                <c:pt idx="279">
                  <c:v>1.1825000000000001</c:v>
                </c:pt>
                <c:pt idx="280">
                  <c:v>1.1825000000000001</c:v>
                </c:pt>
                <c:pt idx="281">
                  <c:v>1.18</c:v>
                </c:pt>
                <c:pt idx="282">
                  <c:v>1.18625</c:v>
                </c:pt>
                <c:pt idx="283">
                  <c:v>1.1850000000000001</c:v>
                </c:pt>
                <c:pt idx="284">
                  <c:v>1.1837500000000001</c:v>
                </c:pt>
                <c:pt idx="285">
                  <c:v>1.1837500000000001</c:v>
                </c:pt>
                <c:pt idx="286" formatCode="General">
                  <c:v>#N/A</c:v>
                </c:pt>
                <c:pt idx="287">
                  <c:v>1.1827799999999999</c:v>
                </c:pt>
                <c:pt idx="288">
                  <c:v>1.1827799999999999</c:v>
                </c:pt>
                <c:pt idx="289">
                  <c:v>1.1827799999999999</c:v>
                </c:pt>
                <c:pt idx="290">
                  <c:v>1.1827799999999999</c:v>
                </c:pt>
                <c:pt idx="291">
                  <c:v>1.1827799999999999</c:v>
                </c:pt>
                <c:pt idx="292">
                  <c:v>1.1827799999999999</c:v>
                </c:pt>
                <c:pt idx="293">
                  <c:v>1.1827799999999999</c:v>
                </c:pt>
                <c:pt idx="294">
                  <c:v>1.1827799999999999</c:v>
                </c:pt>
                <c:pt idx="295">
                  <c:v>1.18333</c:v>
                </c:pt>
                <c:pt idx="296">
                  <c:v>1.18333</c:v>
                </c:pt>
                <c:pt idx="297">
                  <c:v>1.18333</c:v>
                </c:pt>
                <c:pt idx="298">
                  <c:v>1.1838900000000001</c:v>
                </c:pt>
                <c:pt idx="299">
                  <c:v>1.1838900000000001</c:v>
                </c:pt>
                <c:pt idx="300">
                  <c:v>1.1844399999999999</c:v>
                </c:pt>
                <c:pt idx="301">
                  <c:v>1.1838900000000001</c:v>
                </c:pt>
                <c:pt idx="302">
                  <c:v>1.18222</c:v>
                </c:pt>
                <c:pt idx="303">
                  <c:v>1.18222</c:v>
                </c:pt>
                <c:pt idx="304">
                  <c:v>1.1850000000000001</c:v>
                </c:pt>
                <c:pt idx="305">
                  <c:v>1.1844399999999999</c:v>
                </c:pt>
                <c:pt idx="306">
                  <c:v>1.1844399999999999</c:v>
                </c:pt>
                <c:pt idx="307">
                  <c:v>1.1844399999999999</c:v>
                </c:pt>
                <c:pt idx="308">
                  <c:v>1.1844399999999999</c:v>
                </c:pt>
                <c:pt idx="309">
                  <c:v>1.1844399999999999</c:v>
                </c:pt>
                <c:pt idx="310">
                  <c:v>1.1844399999999999</c:v>
                </c:pt>
                <c:pt idx="311">
                  <c:v>1.1850000000000001</c:v>
                </c:pt>
                <c:pt idx="312">
                  <c:v>1.1844399999999999</c:v>
                </c:pt>
                <c:pt idx="313">
                  <c:v>1.1844399999999999</c:v>
                </c:pt>
                <c:pt idx="314">
                  <c:v>1.1844399999999999</c:v>
                </c:pt>
                <c:pt idx="315">
                  <c:v>1.1844399999999999</c:v>
                </c:pt>
                <c:pt idx="316">
                  <c:v>1.1844399999999999</c:v>
                </c:pt>
                <c:pt idx="317">
                  <c:v>1.18333</c:v>
                </c:pt>
                <c:pt idx="318">
                  <c:v>1.18167</c:v>
                </c:pt>
                <c:pt idx="319" formatCode="General">
                  <c:v>#N/A</c:v>
                </c:pt>
                <c:pt idx="320">
                  <c:v>1.18222</c:v>
                </c:pt>
                <c:pt idx="321">
                  <c:v>1.18222</c:v>
                </c:pt>
                <c:pt idx="322">
                  <c:v>1.18222</c:v>
                </c:pt>
                <c:pt idx="323">
                  <c:v>1.1805600000000001</c:v>
                </c:pt>
                <c:pt idx="324">
                  <c:v>1.18</c:v>
                </c:pt>
                <c:pt idx="325">
                  <c:v>1.18167</c:v>
                </c:pt>
                <c:pt idx="326">
                  <c:v>1.1811100000000001</c:v>
                </c:pt>
                <c:pt idx="327">
                  <c:v>1.18</c:v>
                </c:pt>
                <c:pt idx="328">
                  <c:v>1.1783300000000001</c:v>
                </c:pt>
                <c:pt idx="329">
                  <c:v>1.1783300000000001</c:v>
                </c:pt>
                <c:pt idx="330">
                  <c:v>1.17889</c:v>
                </c:pt>
                <c:pt idx="331">
                  <c:v>1.17889</c:v>
                </c:pt>
                <c:pt idx="332">
                  <c:v>1.17889</c:v>
                </c:pt>
                <c:pt idx="333">
                  <c:v>1.17889</c:v>
                </c:pt>
                <c:pt idx="334">
                  <c:v>1.17889</c:v>
                </c:pt>
                <c:pt idx="335">
                  <c:v>1.17889</c:v>
                </c:pt>
                <c:pt idx="336">
                  <c:v>1.17889</c:v>
                </c:pt>
                <c:pt idx="337">
                  <c:v>1.1772199999999999</c:v>
                </c:pt>
                <c:pt idx="338">
                  <c:v>1.17778</c:v>
                </c:pt>
                <c:pt idx="339">
                  <c:v>1.17778</c:v>
                </c:pt>
                <c:pt idx="340">
                  <c:v>1.1772199999999999</c:v>
                </c:pt>
                <c:pt idx="341">
                  <c:v>1.17611</c:v>
                </c:pt>
                <c:pt idx="342">
                  <c:v>1.17611</c:v>
                </c:pt>
                <c:pt idx="343">
                  <c:v>1.17778</c:v>
                </c:pt>
                <c:pt idx="344" formatCode="General">
                  <c:v>#N/A</c:v>
                </c:pt>
                <c:pt idx="345">
                  <c:v>1.1772199999999999</c:v>
                </c:pt>
                <c:pt idx="346">
                  <c:v>1.1755599999999999</c:v>
                </c:pt>
                <c:pt idx="347">
                  <c:v>1.17778</c:v>
                </c:pt>
                <c:pt idx="348">
                  <c:v>1.1783300000000001</c:v>
                </c:pt>
                <c:pt idx="349" formatCode="General">
                  <c:v>#N/A</c:v>
                </c:pt>
                <c:pt idx="350">
                  <c:v>1.17778</c:v>
                </c:pt>
                <c:pt idx="351">
                  <c:v>1.17778</c:v>
                </c:pt>
                <c:pt idx="352">
                  <c:v>1.17778</c:v>
                </c:pt>
                <c:pt idx="353">
                  <c:v>1.17778</c:v>
                </c:pt>
                <c:pt idx="354">
                  <c:v>1.17778</c:v>
                </c:pt>
                <c:pt idx="355">
                  <c:v>1.1772199999999999</c:v>
                </c:pt>
                <c:pt idx="356">
                  <c:v>1.17778</c:v>
                </c:pt>
                <c:pt idx="357">
                  <c:v>1.17889</c:v>
                </c:pt>
                <c:pt idx="358">
                  <c:v>1.17778</c:v>
                </c:pt>
                <c:pt idx="359">
                  <c:v>1.17778</c:v>
                </c:pt>
                <c:pt idx="360">
                  <c:v>1.17778</c:v>
                </c:pt>
                <c:pt idx="361">
                  <c:v>1.17778</c:v>
                </c:pt>
                <c:pt idx="362">
                  <c:v>1.17778</c:v>
                </c:pt>
                <c:pt idx="363">
                  <c:v>1.17778</c:v>
                </c:pt>
                <c:pt idx="364">
                  <c:v>1.1772199999999999</c:v>
                </c:pt>
                <c:pt idx="365">
                  <c:v>1.17778</c:v>
                </c:pt>
                <c:pt idx="366">
                  <c:v>1.1772199999999999</c:v>
                </c:pt>
                <c:pt idx="367">
                  <c:v>1.1772199999999999</c:v>
                </c:pt>
                <c:pt idx="368">
                  <c:v>1.1755599999999999</c:v>
                </c:pt>
                <c:pt idx="369">
                  <c:v>1.17611</c:v>
                </c:pt>
                <c:pt idx="370">
                  <c:v>1.1783300000000001</c:v>
                </c:pt>
                <c:pt idx="371">
                  <c:v>1.1772199999999999</c:v>
                </c:pt>
                <c:pt idx="372">
                  <c:v>1.17778</c:v>
                </c:pt>
                <c:pt idx="373">
                  <c:v>1.18</c:v>
                </c:pt>
                <c:pt idx="374">
                  <c:v>1.17889</c:v>
                </c:pt>
                <c:pt idx="375">
                  <c:v>1.17889</c:v>
                </c:pt>
                <c:pt idx="376">
                  <c:v>1.17889</c:v>
                </c:pt>
                <c:pt idx="377">
                  <c:v>1.17889</c:v>
                </c:pt>
                <c:pt idx="378">
                  <c:v>1.1772199999999999</c:v>
                </c:pt>
                <c:pt idx="379">
                  <c:v>1.17778</c:v>
                </c:pt>
                <c:pt idx="380">
                  <c:v>1.1772199999999999</c:v>
                </c:pt>
                <c:pt idx="381">
                  <c:v>1.1783300000000001</c:v>
                </c:pt>
                <c:pt idx="382">
                  <c:v>1.1783300000000001</c:v>
                </c:pt>
                <c:pt idx="383">
                  <c:v>1.1772199999999999</c:v>
                </c:pt>
                <c:pt idx="384">
                  <c:v>1.1744399999999999</c:v>
                </c:pt>
                <c:pt idx="385">
                  <c:v>1.1738900000000001</c:v>
                </c:pt>
                <c:pt idx="386">
                  <c:v>1.1738900000000001</c:v>
                </c:pt>
                <c:pt idx="387">
                  <c:v>1.1738900000000001</c:v>
                </c:pt>
                <c:pt idx="388" formatCode="General">
                  <c:v>#N/A</c:v>
                </c:pt>
                <c:pt idx="389">
                  <c:v>1.17167</c:v>
                </c:pt>
                <c:pt idx="390">
                  <c:v>1.16167</c:v>
                </c:pt>
                <c:pt idx="391">
                  <c:v>1.17333</c:v>
                </c:pt>
                <c:pt idx="392">
                  <c:v>1.1766700000000001</c:v>
                </c:pt>
                <c:pt idx="393">
                  <c:v>1.17611</c:v>
                </c:pt>
                <c:pt idx="394">
                  <c:v>1.17611</c:v>
                </c:pt>
                <c:pt idx="395">
                  <c:v>1.1766700000000001</c:v>
                </c:pt>
                <c:pt idx="396">
                  <c:v>1.1772199999999999</c:v>
                </c:pt>
                <c:pt idx="397">
                  <c:v>1.1772199999999999</c:v>
                </c:pt>
                <c:pt idx="398">
                  <c:v>1.17611</c:v>
                </c:pt>
                <c:pt idx="399">
                  <c:v>1.1766700000000001</c:v>
                </c:pt>
                <c:pt idx="400">
                  <c:v>1.1772199999999999</c:v>
                </c:pt>
                <c:pt idx="401">
                  <c:v>1.175</c:v>
                </c:pt>
                <c:pt idx="402">
                  <c:v>0.93110999999999999</c:v>
                </c:pt>
                <c:pt idx="403">
                  <c:v>0.93110999999999999</c:v>
                </c:pt>
                <c:pt idx="404">
                  <c:v>0.93110999999999999</c:v>
                </c:pt>
                <c:pt idx="405">
                  <c:v>0.93110999999999999</c:v>
                </c:pt>
                <c:pt idx="406">
                  <c:v>0.93056000000000005</c:v>
                </c:pt>
                <c:pt idx="407">
                  <c:v>0.93110999999999999</c:v>
                </c:pt>
                <c:pt idx="408">
                  <c:v>0.93056000000000005</c:v>
                </c:pt>
                <c:pt idx="409">
                  <c:v>0.93110999999999999</c:v>
                </c:pt>
                <c:pt idx="410">
                  <c:v>0.93110999999999999</c:v>
                </c:pt>
                <c:pt idx="411">
                  <c:v>0.93110999999999999</c:v>
                </c:pt>
                <c:pt idx="412">
                  <c:v>0.92888999999999999</c:v>
                </c:pt>
                <c:pt idx="413">
                  <c:v>0.93110999999999999</c:v>
                </c:pt>
                <c:pt idx="414" formatCode="General">
                  <c:v>#N/A</c:v>
                </c:pt>
                <c:pt idx="415">
                  <c:v>0.93</c:v>
                </c:pt>
                <c:pt idx="416">
                  <c:v>0.93</c:v>
                </c:pt>
                <c:pt idx="417">
                  <c:v>0.93056000000000005</c:v>
                </c:pt>
                <c:pt idx="418">
                  <c:v>0.93056000000000005</c:v>
                </c:pt>
                <c:pt idx="419">
                  <c:v>0.92888999999999999</c:v>
                </c:pt>
                <c:pt idx="420">
                  <c:v>0.92888999999999999</c:v>
                </c:pt>
                <c:pt idx="421">
                  <c:v>0.92778000000000005</c:v>
                </c:pt>
                <c:pt idx="422">
                  <c:v>0.92832999999999999</c:v>
                </c:pt>
                <c:pt idx="423">
                  <c:v>0.92832999999999999</c:v>
                </c:pt>
                <c:pt idx="424">
                  <c:v>0.92888999999999999</c:v>
                </c:pt>
                <c:pt idx="425">
                  <c:v>0.92832999999999999</c:v>
                </c:pt>
                <c:pt idx="426">
                  <c:v>0.92832999999999999</c:v>
                </c:pt>
                <c:pt idx="427">
                  <c:v>0.92832999999999999</c:v>
                </c:pt>
                <c:pt idx="428">
                  <c:v>0.92722000000000004</c:v>
                </c:pt>
                <c:pt idx="429">
                  <c:v>0.92778000000000005</c:v>
                </c:pt>
                <c:pt idx="430">
                  <c:v>0.92778000000000005</c:v>
                </c:pt>
                <c:pt idx="431">
                  <c:v>0.92778000000000005</c:v>
                </c:pt>
                <c:pt idx="432">
                  <c:v>0.92722000000000004</c:v>
                </c:pt>
                <c:pt idx="433">
                  <c:v>0.92666999999999999</c:v>
                </c:pt>
                <c:pt idx="434" formatCode="General">
                  <c:v>#N/A</c:v>
                </c:pt>
                <c:pt idx="435">
                  <c:v>0.92944000000000004</c:v>
                </c:pt>
                <c:pt idx="436">
                  <c:v>0.93056000000000005</c:v>
                </c:pt>
                <c:pt idx="437">
                  <c:v>0.93028</c:v>
                </c:pt>
                <c:pt idx="438">
                  <c:v>0.92832999999999999</c:v>
                </c:pt>
                <c:pt idx="439">
                  <c:v>0.92666999999999999</c:v>
                </c:pt>
                <c:pt idx="440">
                  <c:v>0.92944000000000004</c:v>
                </c:pt>
                <c:pt idx="441">
                  <c:v>0.92944000000000004</c:v>
                </c:pt>
                <c:pt idx="442">
                  <c:v>0.93</c:v>
                </c:pt>
                <c:pt idx="443">
                  <c:v>0.93</c:v>
                </c:pt>
                <c:pt idx="444" formatCode="General">
                  <c:v>#N/A</c:v>
                </c:pt>
                <c:pt idx="445" formatCode="General">
                  <c:v>#N/A</c:v>
                </c:pt>
                <c:pt idx="446">
                  <c:v>0.92610999999999999</c:v>
                </c:pt>
                <c:pt idx="447">
                  <c:v>0.92778000000000005</c:v>
                </c:pt>
                <c:pt idx="448">
                  <c:v>0.92722000000000004</c:v>
                </c:pt>
                <c:pt idx="449">
                  <c:v>0.92722000000000004</c:v>
                </c:pt>
                <c:pt idx="450">
                  <c:v>0.93056000000000005</c:v>
                </c:pt>
                <c:pt idx="451">
                  <c:v>0.93</c:v>
                </c:pt>
                <c:pt idx="452">
                  <c:v>0.93110999999999999</c:v>
                </c:pt>
                <c:pt idx="453">
                  <c:v>0.93</c:v>
                </c:pt>
                <c:pt idx="454">
                  <c:v>0.92722000000000004</c:v>
                </c:pt>
                <c:pt idx="455">
                  <c:v>0.92166999999999999</c:v>
                </c:pt>
                <c:pt idx="456">
                  <c:v>0.92666999999999999</c:v>
                </c:pt>
                <c:pt idx="457">
                  <c:v>0.92556000000000005</c:v>
                </c:pt>
                <c:pt idx="458">
                  <c:v>0.92500000000000004</c:v>
                </c:pt>
                <c:pt idx="459">
                  <c:v>0.92444000000000004</c:v>
                </c:pt>
                <c:pt idx="460">
                  <c:v>0.92666999999999999</c:v>
                </c:pt>
                <c:pt idx="461">
                  <c:v>0.92610999999999999</c:v>
                </c:pt>
                <c:pt idx="462">
                  <c:v>0.92666999999999999</c:v>
                </c:pt>
                <c:pt idx="463">
                  <c:v>0.92532999999999999</c:v>
                </c:pt>
                <c:pt idx="464">
                  <c:v>0.92644000000000004</c:v>
                </c:pt>
                <c:pt idx="465">
                  <c:v>0.92422000000000004</c:v>
                </c:pt>
                <c:pt idx="466">
                  <c:v>0.92578000000000005</c:v>
                </c:pt>
                <c:pt idx="467">
                  <c:v>0.68667</c:v>
                </c:pt>
                <c:pt idx="468">
                  <c:v>0.68689</c:v>
                </c:pt>
                <c:pt idx="469">
                  <c:v>0.68278000000000005</c:v>
                </c:pt>
                <c:pt idx="470">
                  <c:v>0.68189</c:v>
                </c:pt>
                <c:pt idx="471">
                  <c:v>0.68210999999999999</c:v>
                </c:pt>
                <c:pt idx="472">
                  <c:v>0.68210999999999999</c:v>
                </c:pt>
                <c:pt idx="473">
                  <c:v>0.68278000000000005</c:v>
                </c:pt>
                <c:pt idx="474">
                  <c:v>0.68278000000000005</c:v>
                </c:pt>
                <c:pt idx="475">
                  <c:v>0.68278000000000005</c:v>
                </c:pt>
                <c:pt idx="476">
                  <c:v>0.68278000000000005</c:v>
                </c:pt>
                <c:pt idx="477">
                  <c:v>0.68167</c:v>
                </c:pt>
                <c:pt idx="478">
                  <c:v>0.68056000000000005</c:v>
                </c:pt>
                <c:pt idx="479">
                  <c:v>0.68332999999999999</c:v>
                </c:pt>
                <c:pt idx="480">
                  <c:v>0.68278000000000005</c:v>
                </c:pt>
                <c:pt idx="481">
                  <c:v>0.68332999999999999</c:v>
                </c:pt>
                <c:pt idx="482">
                  <c:v>0.68332999999999999</c:v>
                </c:pt>
                <c:pt idx="483">
                  <c:v>0.68611</c:v>
                </c:pt>
                <c:pt idx="484" formatCode="General">
                  <c:v>#N/A</c:v>
                </c:pt>
                <c:pt idx="485">
                  <c:v>0.68611</c:v>
                </c:pt>
                <c:pt idx="486">
                  <c:v>0.68611</c:v>
                </c:pt>
                <c:pt idx="487">
                  <c:v>0.68555999999999995</c:v>
                </c:pt>
                <c:pt idx="488">
                  <c:v>0.68722000000000005</c:v>
                </c:pt>
                <c:pt idx="489">
                  <c:v>0.68722000000000005</c:v>
                </c:pt>
                <c:pt idx="490">
                  <c:v>0.68777999999999995</c:v>
                </c:pt>
                <c:pt idx="491">
                  <c:v>0.68667</c:v>
                </c:pt>
                <c:pt idx="492">
                  <c:v>0.68667</c:v>
                </c:pt>
                <c:pt idx="493">
                  <c:v>0.68777999999999995</c:v>
                </c:pt>
                <c:pt idx="494">
                  <c:v>0.68833</c:v>
                </c:pt>
                <c:pt idx="495">
                  <c:v>0.69277999999999995</c:v>
                </c:pt>
                <c:pt idx="496">
                  <c:v>0.68833</c:v>
                </c:pt>
                <c:pt idx="497">
                  <c:v>0.69111</c:v>
                </c:pt>
                <c:pt idx="498">
                  <c:v>0.69</c:v>
                </c:pt>
                <c:pt idx="499">
                  <c:v>0.69167000000000001</c:v>
                </c:pt>
                <c:pt idx="500">
                  <c:v>0.69</c:v>
                </c:pt>
                <c:pt idx="501">
                  <c:v>0.68722000000000005</c:v>
                </c:pt>
                <c:pt idx="502">
                  <c:v>0.68833</c:v>
                </c:pt>
                <c:pt idx="503">
                  <c:v>0.68833</c:v>
                </c:pt>
                <c:pt idx="504">
                  <c:v>0.68889</c:v>
                </c:pt>
                <c:pt idx="505">
                  <c:v>0.68833</c:v>
                </c:pt>
                <c:pt idx="506">
                  <c:v>0.69</c:v>
                </c:pt>
                <c:pt idx="507">
                  <c:v>0.68944000000000005</c:v>
                </c:pt>
                <c:pt idx="508">
                  <c:v>0.69</c:v>
                </c:pt>
                <c:pt idx="509" formatCode="General">
                  <c:v>#N/A</c:v>
                </c:pt>
                <c:pt idx="510">
                  <c:v>0.69277999999999995</c:v>
                </c:pt>
                <c:pt idx="511">
                  <c:v>0.69277999999999995</c:v>
                </c:pt>
                <c:pt idx="512">
                  <c:v>0.69277999999999995</c:v>
                </c:pt>
                <c:pt idx="513">
                  <c:v>0.69333</c:v>
                </c:pt>
                <c:pt idx="514">
                  <c:v>0.69299999999999995</c:v>
                </c:pt>
                <c:pt idx="515">
                  <c:v>0.69099999999999995</c:v>
                </c:pt>
                <c:pt idx="516">
                  <c:v>0.69221999999999995</c:v>
                </c:pt>
                <c:pt idx="517">
                  <c:v>0.69044000000000005</c:v>
                </c:pt>
                <c:pt idx="518">
                  <c:v>0.69543999999999995</c:v>
                </c:pt>
                <c:pt idx="519" formatCode="General">
                  <c:v>#N/A</c:v>
                </c:pt>
                <c:pt idx="520">
                  <c:v>0.69211</c:v>
                </c:pt>
                <c:pt idx="521">
                  <c:v>0.68822000000000005</c:v>
                </c:pt>
                <c:pt idx="522">
                  <c:v>0.68655999999999995</c:v>
                </c:pt>
                <c:pt idx="523" formatCode="General">
                  <c:v>#N/A</c:v>
                </c:pt>
                <c:pt idx="524" formatCode="General">
                  <c:v>#N/A</c:v>
                </c:pt>
                <c:pt idx="525">
                  <c:v>0.69377999999999995</c:v>
                </c:pt>
                <c:pt idx="526">
                  <c:v>0.68655999999999995</c:v>
                </c:pt>
                <c:pt idx="527">
                  <c:v>0.68600000000000005</c:v>
                </c:pt>
                <c:pt idx="528">
                  <c:v>0.68378000000000005</c:v>
                </c:pt>
                <c:pt idx="529">
                  <c:v>0.68110999999999999</c:v>
                </c:pt>
                <c:pt idx="530">
                  <c:v>0.68389</c:v>
                </c:pt>
                <c:pt idx="531">
                  <c:v>0.67888999999999999</c:v>
                </c:pt>
                <c:pt idx="532">
                  <c:v>0.43867</c:v>
                </c:pt>
                <c:pt idx="533">
                  <c:v>0.437</c:v>
                </c:pt>
                <c:pt idx="534">
                  <c:v>0.437</c:v>
                </c:pt>
                <c:pt idx="535">
                  <c:v>0.43421999999999999</c:v>
                </c:pt>
                <c:pt idx="536">
                  <c:v>0.43310999999999999</c:v>
                </c:pt>
                <c:pt idx="537">
                  <c:v>0.43367</c:v>
                </c:pt>
                <c:pt idx="538">
                  <c:v>0.43421999999999999</c:v>
                </c:pt>
                <c:pt idx="539">
                  <c:v>0.43478</c:v>
                </c:pt>
                <c:pt idx="540">
                  <c:v>0.43478</c:v>
                </c:pt>
                <c:pt idx="541">
                  <c:v>0.43421999999999999</c:v>
                </c:pt>
                <c:pt idx="542">
                  <c:v>0.43056</c:v>
                </c:pt>
                <c:pt idx="543">
                  <c:v>0.43421999999999999</c:v>
                </c:pt>
                <c:pt idx="544">
                  <c:v>0.43421999999999999</c:v>
                </c:pt>
                <c:pt idx="545">
                  <c:v>0.43478</c:v>
                </c:pt>
                <c:pt idx="546" formatCode="General">
                  <c:v>#N/A</c:v>
                </c:pt>
                <c:pt idx="547">
                  <c:v>0.43421999999999999</c:v>
                </c:pt>
                <c:pt idx="548">
                  <c:v>0.43367</c:v>
                </c:pt>
                <c:pt idx="549">
                  <c:v>0.43367</c:v>
                </c:pt>
                <c:pt idx="550">
                  <c:v>0.43367</c:v>
                </c:pt>
                <c:pt idx="551">
                  <c:v>0.43456</c:v>
                </c:pt>
                <c:pt idx="552">
                  <c:v>0.43289</c:v>
                </c:pt>
                <c:pt idx="553">
                  <c:v>0.43289</c:v>
                </c:pt>
                <c:pt idx="554">
                  <c:v>0.43343999999999999</c:v>
                </c:pt>
                <c:pt idx="555" formatCode="General">
                  <c:v>#N/A</c:v>
                </c:pt>
                <c:pt idx="556">
                  <c:v>0.43232999999999999</c:v>
                </c:pt>
                <c:pt idx="557">
                  <c:v>0.43232999999999999</c:v>
                </c:pt>
                <c:pt idx="558">
                  <c:v>0.434</c:v>
                </c:pt>
                <c:pt idx="559">
                  <c:v>0.43456</c:v>
                </c:pt>
                <c:pt idx="560">
                  <c:v>0.43511</c:v>
                </c:pt>
                <c:pt idx="561">
                  <c:v>0.43678</c:v>
                </c:pt>
                <c:pt idx="562">
                  <c:v>0.43733</c:v>
                </c:pt>
                <c:pt idx="563">
                  <c:v>0.43456</c:v>
                </c:pt>
                <c:pt idx="564">
                  <c:v>0.43343999999999999</c:v>
                </c:pt>
                <c:pt idx="565">
                  <c:v>0.43543999999999999</c:v>
                </c:pt>
                <c:pt idx="566">
                  <c:v>0.43489</c:v>
                </c:pt>
                <c:pt idx="567">
                  <c:v>0.43432999999999999</c:v>
                </c:pt>
                <c:pt idx="568">
                  <c:v>0.43432999999999999</c:v>
                </c:pt>
                <c:pt idx="569">
                  <c:v>0.43210999999999999</c:v>
                </c:pt>
                <c:pt idx="570">
                  <c:v>0.43321999999999999</c:v>
                </c:pt>
                <c:pt idx="571">
                  <c:v>0.43321999999999999</c:v>
                </c:pt>
                <c:pt idx="572">
                  <c:v>0.43378</c:v>
                </c:pt>
                <c:pt idx="573">
                  <c:v>0.43321999999999999</c:v>
                </c:pt>
                <c:pt idx="574">
                  <c:v>0.43321999999999999</c:v>
                </c:pt>
                <c:pt idx="575">
                  <c:v>0.43043999999999999</c:v>
                </c:pt>
                <c:pt idx="576">
                  <c:v>0.43099999999999999</c:v>
                </c:pt>
                <c:pt idx="577">
                  <c:v>0.42877999999999999</c:v>
                </c:pt>
                <c:pt idx="578">
                  <c:v>0.42766999999999999</c:v>
                </c:pt>
                <c:pt idx="579" formatCode="General">
                  <c:v>#N/A</c:v>
                </c:pt>
                <c:pt idx="580">
                  <c:v>0.42655999999999999</c:v>
                </c:pt>
                <c:pt idx="581">
                  <c:v>0.42877999999999999</c:v>
                </c:pt>
                <c:pt idx="582">
                  <c:v>0.42821999999999999</c:v>
                </c:pt>
                <c:pt idx="583">
                  <c:v>0.42432999999999998</c:v>
                </c:pt>
                <c:pt idx="584">
                  <c:v>0.42266999999999999</c:v>
                </c:pt>
                <c:pt idx="585">
                  <c:v>0.42377999999999999</c:v>
                </c:pt>
                <c:pt idx="586">
                  <c:v>0.41988999999999999</c:v>
                </c:pt>
                <c:pt idx="587">
                  <c:v>0.42063</c:v>
                </c:pt>
                <c:pt idx="588">
                  <c:v>0.42543999999999998</c:v>
                </c:pt>
                <c:pt idx="589">
                  <c:v>0.42432999999999998</c:v>
                </c:pt>
                <c:pt idx="590">
                  <c:v>0.42321999999999999</c:v>
                </c:pt>
                <c:pt idx="591">
                  <c:v>0.42321999999999999</c:v>
                </c:pt>
                <c:pt idx="592">
                  <c:v>0.42210999999999999</c:v>
                </c:pt>
                <c:pt idx="593">
                  <c:v>0.42210999999999999</c:v>
                </c:pt>
                <c:pt idx="594">
                  <c:v>0.42155999999999999</c:v>
                </c:pt>
                <c:pt idx="595">
                  <c:v>0.42043999999999998</c:v>
                </c:pt>
                <c:pt idx="596">
                  <c:v>0.42155999999999999</c:v>
                </c:pt>
                <c:pt idx="597">
                  <c:v>0.42210999999999999</c:v>
                </c:pt>
                <c:pt idx="598">
                  <c:v>0.42099999999999999</c:v>
                </c:pt>
                <c:pt idx="599">
                  <c:v>0.42099999999999999</c:v>
                </c:pt>
                <c:pt idx="600">
                  <c:v>0.42155999999999999</c:v>
                </c:pt>
                <c:pt idx="601">
                  <c:v>0.42210999999999999</c:v>
                </c:pt>
                <c:pt idx="602">
                  <c:v>0.42155999999999999</c:v>
                </c:pt>
                <c:pt idx="603">
                  <c:v>0.42043999999999998</c:v>
                </c:pt>
                <c:pt idx="604" formatCode="General">
                  <c:v>#N/A</c:v>
                </c:pt>
                <c:pt idx="605">
                  <c:v>0.42043999999999998</c:v>
                </c:pt>
                <c:pt idx="606">
                  <c:v>0.41610999999999998</c:v>
                </c:pt>
                <c:pt idx="607">
                  <c:v>0.41943999999999998</c:v>
                </c:pt>
                <c:pt idx="608">
                  <c:v>0.41943999999999998</c:v>
                </c:pt>
                <c:pt idx="609" formatCode="General">
                  <c:v>#N/A</c:v>
                </c:pt>
                <c:pt idx="610">
                  <c:v>0.41832999999999998</c:v>
                </c:pt>
                <c:pt idx="611">
                  <c:v>0.41988999999999999</c:v>
                </c:pt>
                <c:pt idx="612">
                  <c:v>0.41832999999999998</c:v>
                </c:pt>
                <c:pt idx="613">
                  <c:v>0.41777999999999998</c:v>
                </c:pt>
                <c:pt idx="614">
                  <c:v>0.41666999999999998</c:v>
                </c:pt>
                <c:pt idx="615">
                  <c:v>0.41555999999999998</c:v>
                </c:pt>
                <c:pt idx="616">
                  <c:v>0.41721999999999998</c:v>
                </c:pt>
                <c:pt idx="617">
                  <c:v>0.41721999999999998</c:v>
                </c:pt>
                <c:pt idx="618">
                  <c:v>0.41777999999999998</c:v>
                </c:pt>
                <c:pt idx="619">
                  <c:v>0.41888999999999998</c:v>
                </c:pt>
                <c:pt idx="620">
                  <c:v>0.41909999999999997</c:v>
                </c:pt>
                <c:pt idx="621">
                  <c:v>0.42020000000000002</c:v>
                </c:pt>
                <c:pt idx="622">
                  <c:v>0.41970000000000002</c:v>
                </c:pt>
                <c:pt idx="623">
                  <c:v>0.41880000000000001</c:v>
                </c:pt>
                <c:pt idx="624">
                  <c:v>0.41889999999999999</c:v>
                </c:pt>
                <c:pt idx="625">
                  <c:v>0.41889999999999999</c:v>
                </c:pt>
                <c:pt idx="626">
                  <c:v>0.41789999999999999</c:v>
                </c:pt>
                <c:pt idx="627">
                  <c:v>0.41739999999999999</c:v>
                </c:pt>
                <c:pt idx="628">
                  <c:v>0.41789999999999999</c:v>
                </c:pt>
                <c:pt idx="629">
                  <c:v>0.41439999999999999</c:v>
                </c:pt>
                <c:pt idx="630">
                  <c:v>0.41289999999999999</c:v>
                </c:pt>
                <c:pt idx="631">
                  <c:v>0.41589999999999999</c:v>
                </c:pt>
                <c:pt idx="632">
                  <c:v>0.41639999999999999</c:v>
                </c:pt>
                <c:pt idx="633">
                  <c:v>0.41789999999999999</c:v>
                </c:pt>
                <c:pt idx="634">
                  <c:v>0.41789999999999999</c:v>
                </c:pt>
                <c:pt idx="635">
                  <c:v>0.41789999999999999</c:v>
                </c:pt>
                <c:pt idx="636">
                  <c:v>0.41789999999999999</c:v>
                </c:pt>
                <c:pt idx="637">
                  <c:v>0.41739999999999999</c:v>
                </c:pt>
                <c:pt idx="638">
                  <c:v>0.41589999999999999</c:v>
                </c:pt>
                <c:pt idx="639">
                  <c:v>0.41589999999999999</c:v>
                </c:pt>
                <c:pt idx="640">
                  <c:v>0.41520000000000001</c:v>
                </c:pt>
                <c:pt idx="641">
                  <c:v>0.41220000000000001</c:v>
                </c:pt>
                <c:pt idx="642">
                  <c:v>0.41270000000000001</c:v>
                </c:pt>
                <c:pt idx="643">
                  <c:v>0.41220000000000001</c:v>
                </c:pt>
                <c:pt idx="644">
                  <c:v>0.41370000000000001</c:v>
                </c:pt>
                <c:pt idx="645">
                  <c:v>0.41220000000000001</c:v>
                </c:pt>
                <c:pt idx="646">
                  <c:v>0.41270000000000001</c:v>
                </c:pt>
                <c:pt idx="647">
                  <c:v>0.41120000000000001</c:v>
                </c:pt>
                <c:pt idx="648">
                  <c:v>0.40960000000000002</c:v>
                </c:pt>
                <c:pt idx="649" formatCode="General">
                  <c:v>#N/A</c:v>
                </c:pt>
                <c:pt idx="650">
                  <c:v>0.40610000000000002</c:v>
                </c:pt>
                <c:pt idx="651">
                  <c:v>0.41160000000000002</c:v>
                </c:pt>
                <c:pt idx="652">
                  <c:v>0.40510000000000002</c:v>
                </c:pt>
                <c:pt idx="653">
                  <c:v>0.40160000000000001</c:v>
                </c:pt>
                <c:pt idx="654">
                  <c:v>0.40010000000000001</c:v>
                </c:pt>
                <c:pt idx="655">
                  <c:v>0.39340000000000003</c:v>
                </c:pt>
                <c:pt idx="656">
                  <c:v>0.3911</c:v>
                </c:pt>
                <c:pt idx="657">
                  <c:v>0.3896</c:v>
                </c:pt>
                <c:pt idx="658">
                  <c:v>0.3901</c:v>
                </c:pt>
                <c:pt idx="659">
                  <c:v>0.3901</c:v>
                </c:pt>
                <c:pt idx="660">
                  <c:v>0.38650000000000001</c:v>
                </c:pt>
                <c:pt idx="661">
                  <c:v>0.38550000000000001</c:v>
                </c:pt>
                <c:pt idx="662">
                  <c:v>0.38500000000000001</c:v>
                </c:pt>
                <c:pt idx="663">
                  <c:v>0.38550000000000001</c:v>
                </c:pt>
                <c:pt idx="664">
                  <c:v>0.38550000000000001</c:v>
                </c:pt>
                <c:pt idx="665">
                  <c:v>0.3861</c:v>
                </c:pt>
                <c:pt idx="666">
                  <c:v>0.3856</c:v>
                </c:pt>
                <c:pt idx="667">
                  <c:v>0.3876</c:v>
                </c:pt>
                <c:pt idx="668">
                  <c:v>0.38650000000000001</c:v>
                </c:pt>
                <c:pt idx="669">
                  <c:v>0.3861</c:v>
                </c:pt>
                <c:pt idx="670">
                  <c:v>0.3861</c:v>
                </c:pt>
                <c:pt idx="671">
                  <c:v>0.38550000000000001</c:v>
                </c:pt>
                <c:pt idx="672">
                  <c:v>0.38550000000000001</c:v>
                </c:pt>
                <c:pt idx="673">
                  <c:v>0.38650000000000001</c:v>
                </c:pt>
                <c:pt idx="674" formatCode="General">
                  <c:v>#N/A</c:v>
                </c:pt>
                <c:pt idx="675">
                  <c:v>0.38500000000000001</c:v>
                </c:pt>
                <c:pt idx="676">
                  <c:v>0.3861</c:v>
                </c:pt>
                <c:pt idx="677">
                  <c:v>0.3861</c:v>
                </c:pt>
                <c:pt idx="678">
                  <c:v>0.38500000000000001</c:v>
                </c:pt>
                <c:pt idx="679">
                  <c:v>0.38500000000000001</c:v>
                </c:pt>
                <c:pt idx="680">
                  <c:v>0.38450000000000001</c:v>
                </c:pt>
                <c:pt idx="681">
                  <c:v>0.38400000000000001</c:v>
                </c:pt>
                <c:pt idx="682">
                  <c:v>0.38500000000000001</c:v>
                </c:pt>
                <c:pt idx="683">
                  <c:v>0.38600000000000001</c:v>
                </c:pt>
                <c:pt idx="684">
                  <c:v>0.38550000000000001</c:v>
                </c:pt>
                <c:pt idx="685">
                  <c:v>0.38550000000000001</c:v>
                </c:pt>
                <c:pt idx="686">
                  <c:v>0.38500000000000001</c:v>
                </c:pt>
                <c:pt idx="687">
                  <c:v>0.38500000000000001</c:v>
                </c:pt>
                <c:pt idx="688">
                  <c:v>0.38450000000000001</c:v>
                </c:pt>
                <c:pt idx="689">
                  <c:v>0.38500000000000001</c:v>
                </c:pt>
                <c:pt idx="690">
                  <c:v>0.38500000000000001</c:v>
                </c:pt>
                <c:pt idx="691">
                  <c:v>0.38500000000000001</c:v>
                </c:pt>
                <c:pt idx="692">
                  <c:v>0.38579999999999998</c:v>
                </c:pt>
                <c:pt idx="693">
                  <c:v>0.38569999999999999</c:v>
                </c:pt>
                <c:pt idx="694" formatCode="General">
                  <c:v>#N/A</c:v>
                </c:pt>
                <c:pt idx="695">
                  <c:v>0.38369999999999999</c:v>
                </c:pt>
                <c:pt idx="696">
                  <c:v>0.38269999999999998</c:v>
                </c:pt>
                <c:pt idx="697">
                  <c:v>0.38019999999999998</c:v>
                </c:pt>
                <c:pt idx="698">
                  <c:v>0.38069999999999998</c:v>
                </c:pt>
                <c:pt idx="699">
                  <c:v>0.38119999999999998</c:v>
                </c:pt>
                <c:pt idx="700">
                  <c:v>0.38119999999999998</c:v>
                </c:pt>
                <c:pt idx="701">
                  <c:v>0.38169999999999998</c:v>
                </c:pt>
                <c:pt idx="702">
                  <c:v>0.38219999999999998</c:v>
                </c:pt>
                <c:pt idx="703">
                  <c:v>0.38269999999999998</c:v>
                </c:pt>
                <c:pt idx="704">
                  <c:v>0.38119999999999998</c:v>
                </c:pt>
                <c:pt idx="705">
                  <c:v>0.38069999999999998</c:v>
                </c:pt>
                <c:pt idx="706">
                  <c:v>0.37969999999999998</c:v>
                </c:pt>
                <c:pt idx="707">
                  <c:v>0.38019999999999998</c:v>
                </c:pt>
                <c:pt idx="708">
                  <c:v>0.37919999999999998</c:v>
                </c:pt>
                <c:pt idx="709">
                  <c:v>0.37919999999999998</c:v>
                </c:pt>
                <c:pt idx="710">
                  <c:v>0.3775</c:v>
                </c:pt>
                <c:pt idx="711">
                  <c:v>0.37819999999999998</c:v>
                </c:pt>
                <c:pt idx="712">
                  <c:v>0.37819999999999998</c:v>
                </c:pt>
                <c:pt idx="713">
                  <c:v>0.37769999999999998</c:v>
                </c:pt>
                <c:pt idx="714">
                  <c:v>0.37940000000000002</c:v>
                </c:pt>
                <c:pt idx="715">
                  <c:v>0.37909999999999999</c:v>
                </c:pt>
                <c:pt idx="716">
                  <c:v>0.3831</c:v>
                </c:pt>
                <c:pt idx="717">
                  <c:v>0.37719999999999998</c:v>
                </c:pt>
                <c:pt idx="718">
                  <c:v>0.3755</c:v>
                </c:pt>
                <c:pt idx="719" formatCode="General">
                  <c:v>#N/A</c:v>
                </c:pt>
                <c:pt idx="720" formatCode="General">
                  <c:v>#N/A</c:v>
                </c:pt>
                <c:pt idx="721">
                  <c:v>0.3745</c:v>
                </c:pt>
                <c:pt idx="722">
                  <c:v>0.37530000000000002</c:v>
                </c:pt>
                <c:pt idx="723">
                  <c:v>0.37430000000000002</c:v>
                </c:pt>
                <c:pt idx="724">
                  <c:v>0.37430000000000002</c:v>
                </c:pt>
                <c:pt idx="725">
                  <c:v>0.37430000000000002</c:v>
                </c:pt>
                <c:pt idx="726">
                  <c:v>0.37480000000000002</c:v>
                </c:pt>
                <c:pt idx="727">
                  <c:v>0.37430000000000002</c:v>
                </c:pt>
                <c:pt idx="728">
                  <c:v>0.37530000000000002</c:v>
                </c:pt>
                <c:pt idx="729">
                  <c:v>0.37430000000000002</c:v>
                </c:pt>
                <c:pt idx="730">
                  <c:v>0.3725</c:v>
                </c:pt>
                <c:pt idx="731">
                  <c:v>0.3725</c:v>
                </c:pt>
                <c:pt idx="732">
                  <c:v>0.372</c:v>
                </c:pt>
                <c:pt idx="733">
                  <c:v>0.372</c:v>
                </c:pt>
                <c:pt idx="734">
                  <c:v>0.372</c:v>
                </c:pt>
                <c:pt idx="735">
                  <c:v>0.372</c:v>
                </c:pt>
                <c:pt idx="736">
                  <c:v>0.373</c:v>
                </c:pt>
                <c:pt idx="737">
                  <c:v>0.3715</c:v>
                </c:pt>
                <c:pt idx="738">
                  <c:v>0.3679</c:v>
                </c:pt>
                <c:pt idx="739">
                  <c:v>0.3715</c:v>
                </c:pt>
                <c:pt idx="740">
                  <c:v>0.3745</c:v>
                </c:pt>
                <c:pt idx="741">
                  <c:v>0.37430000000000002</c:v>
                </c:pt>
                <c:pt idx="742">
                  <c:v>0.3715</c:v>
                </c:pt>
                <c:pt idx="743">
                  <c:v>0.371</c:v>
                </c:pt>
                <c:pt idx="744">
                  <c:v>0.371</c:v>
                </c:pt>
                <c:pt idx="745">
                  <c:v>0.37090000000000001</c:v>
                </c:pt>
                <c:pt idx="746">
                  <c:v>0.37140000000000001</c:v>
                </c:pt>
                <c:pt idx="747">
                  <c:v>0.37</c:v>
                </c:pt>
                <c:pt idx="748">
                  <c:v>0.371</c:v>
                </c:pt>
                <c:pt idx="749" formatCode="General">
                  <c:v>#N/A</c:v>
                </c:pt>
                <c:pt idx="750">
                  <c:v>0.37080000000000002</c:v>
                </c:pt>
                <c:pt idx="751">
                  <c:v>0.3715</c:v>
                </c:pt>
                <c:pt idx="752">
                  <c:v>0.37309999999999999</c:v>
                </c:pt>
                <c:pt idx="753">
                  <c:v>0.37709999999999999</c:v>
                </c:pt>
                <c:pt idx="754">
                  <c:v>0.37630000000000002</c:v>
                </c:pt>
                <c:pt idx="755">
                  <c:v>0.37</c:v>
                </c:pt>
                <c:pt idx="756">
                  <c:v>0.37040000000000001</c:v>
                </c:pt>
                <c:pt idx="757">
                  <c:v>0.36859999999999998</c:v>
                </c:pt>
                <c:pt idx="758">
                  <c:v>0.36899999999999999</c:v>
                </c:pt>
                <c:pt idx="759">
                  <c:v>0.36599999999999999</c:v>
                </c:pt>
                <c:pt idx="760">
                  <c:v>0.3674</c:v>
                </c:pt>
                <c:pt idx="761">
                  <c:v>0.36840000000000001</c:v>
                </c:pt>
                <c:pt idx="762">
                  <c:v>0.3659</c:v>
                </c:pt>
                <c:pt idx="763">
                  <c:v>0.36570000000000003</c:v>
                </c:pt>
                <c:pt idx="764">
                  <c:v>0.36599999999999999</c:v>
                </c:pt>
                <c:pt idx="765">
                  <c:v>0.3659</c:v>
                </c:pt>
                <c:pt idx="766">
                  <c:v>0.36580000000000001</c:v>
                </c:pt>
                <c:pt idx="767">
                  <c:v>0.36549999999999999</c:v>
                </c:pt>
                <c:pt idx="768">
                  <c:v>0.36599999999999999</c:v>
                </c:pt>
                <c:pt idx="769" formatCode="General">
                  <c:v>#N/A</c:v>
                </c:pt>
                <c:pt idx="770">
                  <c:v>0.36609999999999998</c:v>
                </c:pt>
                <c:pt idx="771">
                  <c:v>0.36609999999999998</c:v>
                </c:pt>
                <c:pt idx="772">
                  <c:v>0.36630000000000001</c:v>
                </c:pt>
                <c:pt idx="773">
                  <c:v>0.36609999999999998</c:v>
                </c:pt>
                <c:pt idx="774">
                  <c:v>0.36609999999999998</c:v>
                </c:pt>
                <c:pt idx="775">
                  <c:v>0.36620000000000003</c:v>
                </c:pt>
                <c:pt idx="776">
                  <c:v>0.36509999999999998</c:v>
                </c:pt>
                <c:pt idx="777">
                  <c:v>0.36609999999999998</c:v>
                </c:pt>
                <c:pt idx="778">
                  <c:v>0.36499999999999999</c:v>
                </c:pt>
                <c:pt idx="779">
                  <c:v>0.36580000000000001</c:v>
                </c:pt>
                <c:pt idx="780" formatCode="General">
                  <c:v>#N/A</c:v>
                </c:pt>
                <c:pt idx="781">
                  <c:v>0.27450000000000002</c:v>
                </c:pt>
                <c:pt idx="782">
                  <c:v>0.36609999999999998</c:v>
                </c:pt>
                <c:pt idx="783">
                  <c:v>0.36599999999999999</c:v>
                </c:pt>
                <c:pt idx="784" formatCode="General">
                  <c:v>#N/A</c:v>
                </c:pt>
                <c:pt idx="785" formatCode="General">
                  <c:v>#N/A</c:v>
                </c:pt>
                <c:pt idx="786">
                  <c:v>0.36709999999999998</c:v>
                </c:pt>
                <c:pt idx="787">
                  <c:v>0.36730000000000002</c:v>
                </c:pt>
                <c:pt idx="788">
                  <c:v>0.3674</c:v>
                </c:pt>
                <c:pt idx="789">
                  <c:v>0.36720000000000003</c:v>
                </c:pt>
                <c:pt idx="790">
                  <c:v>0.36580000000000001</c:v>
                </c:pt>
                <c:pt idx="791">
                  <c:v>0.3614</c:v>
                </c:pt>
                <c:pt idx="792">
                  <c:v>0.15179999999999999</c:v>
                </c:pt>
                <c:pt idx="793">
                  <c:v>0.13550000000000001</c:v>
                </c:pt>
                <c:pt idx="794">
                  <c:v>0.13500000000000001</c:v>
                </c:pt>
                <c:pt idx="795">
                  <c:v>0.13350000000000001</c:v>
                </c:pt>
                <c:pt idx="796">
                  <c:v>0.13150000000000001</c:v>
                </c:pt>
                <c:pt idx="797">
                  <c:v>0.1295</c:v>
                </c:pt>
                <c:pt idx="798">
                  <c:v>0.1295</c:v>
                </c:pt>
                <c:pt idx="799">
                  <c:v>0.13</c:v>
                </c:pt>
                <c:pt idx="800">
                  <c:v>0.1305</c:v>
                </c:pt>
                <c:pt idx="801">
                  <c:v>0.1305</c:v>
                </c:pt>
                <c:pt idx="802">
                  <c:v>0.1305</c:v>
                </c:pt>
                <c:pt idx="803">
                  <c:v>0.1305</c:v>
                </c:pt>
                <c:pt idx="804">
                  <c:v>0.128</c:v>
                </c:pt>
                <c:pt idx="805">
                  <c:v>0.1305</c:v>
                </c:pt>
                <c:pt idx="806" formatCode="General">
                  <c:v>#N/A</c:v>
                </c:pt>
                <c:pt idx="807">
                  <c:v>0.1305</c:v>
                </c:pt>
                <c:pt idx="808">
                  <c:v>0.1305</c:v>
                </c:pt>
                <c:pt idx="809">
                  <c:v>0.1305</c:v>
                </c:pt>
                <c:pt idx="810">
                  <c:v>0.13100000000000001</c:v>
                </c:pt>
                <c:pt idx="811">
                  <c:v>0.13</c:v>
                </c:pt>
                <c:pt idx="812">
                  <c:v>0.13100000000000001</c:v>
                </c:pt>
                <c:pt idx="813">
                  <c:v>0.13100000000000001</c:v>
                </c:pt>
                <c:pt idx="814">
                  <c:v>0.13100000000000001</c:v>
                </c:pt>
                <c:pt idx="815">
                  <c:v>0.13100000000000001</c:v>
                </c:pt>
                <c:pt idx="816">
                  <c:v>0.1305</c:v>
                </c:pt>
                <c:pt idx="817" formatCode="General">
                  <c:v>#N/A</c:v>
                </c:pt>
                <c:pt idx="818">
                  <c:v>0.13100000000000001</c:v>
                </c:pt>
                <c:pt idx="819">
                  <c:v>0.13100000000000001</c:v>
                </c:pt>
                <c:pt idx="820">
                  <c:v>0.13100000000000001</c:v>
                </c:pt>
                <c:pt idx="821">
                  <c:v>0.13100000000000001</c:v>
                </c:pt>
                <c:pt idx="822">
                  <c:v>0.13100000000000001</c:v>
                </c:pt>
                <c:pt idx="823">
                  <c:v>0.13100000000000001</c:v>
                </c:pt>
                <c:pt idx="824">
                  <c:v>0.13100000000000001</c:v>
                </c:pt>
                <c:pt idx="825">
                  <c:v>0.12479999999999999</c:v>
                </c:pt>
                <c:pt idx="826">
                  <c:v>0.13200000000000001</c:v>
                </c:pt>
                <c:pt idx="827">
                  <c:v>0.13200000000000001</c:v>
                </c:pt>
                <c:pt idx="828">
                  <c:v>0.13150000000000001</c:v>
                </c:pt>
                <c:pt idx="829">
                  <c:v>0.13150000000000001</c:v>
                </c:pt>
                <c:pt idx="830">
                  <c:v>0.13150000000000001</c:v>
                </c:pt>
                <c:pt idx="831">
                  <c:v>0.13200000000000001</c:v>
                </c:pt>
                <c:pt idx="832">
                  <c:v>0.13200000000000001</c:v>
                </c:pt>
                <c:pt idx="833">
                  <c:v>0.13200000000000001</c:v>
                </c:pt>
              </c:numCache>
            </c:numRef>
          </c:yVal>
          <c:smooth val="0"/>
          <c:extLst>
            <c:ext xmlns:c16="http://schemas.microsoft.com/office/drawing/2014/chart" uri="{C3380CC4-5D6E-409C-BE32-E72D297353CC}">
              <c16:uniqueId val="{00000000-3739-4E8F-8683-02BB55411365}"/>
            </c:ext>
          </c:extLst>
        </c:ser>
        <c:dLbls>
          <c:showLegendKey val="0"/>
          <c:showVal val="0"/>
          <c:showCatName val="0"/>
          <c:showSerName val="0"/>
          <c:showPercent val="0"/>
          <c:showBubbleSize val="0"/>
        </c:dLbls>
        <c:axId val="1223982800"/>
        <c:axId val="1230653456"/>
      </c:scatterChart>
      <c:valAx>
        <c:axId val="1223982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Overnight Dollar LIBOR</a:t>
                </a:r>
              </a:p>
            </c:rich>
          </c:tx>
          <c:layout>
            <c:manualLayout>
              <c:xMode val="edge"/>
              <c:yMode val="edge"/>
              <c:x val="0.31034494724411643"/>
              <c:y val="0.91178255177971301"/>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653456"/>
        <c:crosses val="autoZero"/>
        <c:crossBetween val="midCat"/>
      </c:valAx>
      <c:valAx>
        <c:axId val="123065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1-Month</a:t>
                </a:r>
                <a:r>
                  <a:rPr lang="en-US" b="1" baseline="0" dirty="0"/>
                  <a:t> Dollar LIBOR</a:t>
                </a:r>
                <a:endParaRPr lang="en-US" b="1" dirty="0"/>
              </a:p>
            </c:rich>
          </c:tx>
          <c:layout>
            <c:manualLayout>
              <c:xMode val="edge"/>
              <c:yMode val="edge"/>
              <c:x val="2.0563513396964116E-2"/>
              <c:y val="0.22140076042496434"/>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3982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'Overnight Rate'!$B$3:$B$23</c:f>
              <c:numCache>
                <c:formatCode>General</c:formatCode>
                <c:ptCount val="21"/>
                <c:pt idx="0">
                  <c:v>8.0379999999999993E-2</c:v>
                </c:pt>
                <c:pt idx="1">
                  <c:v>8.0879999999999994E-2</c:v>
                </c:pt>
                <c:pt idx="2">
                  <c:v>8.1129999999999994E-2</c:v>
                </c:pt>
                <c:pt idx="3">
                  <c:v>8.1250000000000003E-2</c:v>
                </c:pt>
                <c:pt idx="4">
                  <c:v>8.0879999999999994E-2</c:v>
                </c:pt>
                <c:pt idx="5">
                  <c:v>0.08</c:v>
                </c:pt>
                <c:pt idx="7">
                  <c:v>8.1750000000000003E-2</c:v>
                </c:pt>
                <c:pt idx="8">
                  <c:v>8.2629999999999995E-2</c:v>
                </c:pt>
                <c:pt idx="9">
                  <c:v>8.1750000000000003E-2</c:v>
                </c:pt>
                <c:pt idx="10">
                  <c:v>8.1500000000000003E-2</c:v>
                </c:pt>
                <c:pt idx="11">
                  <c:v>8.1379999999999994E-2</c:v>
                </c:pt>
                <c:pt idx="12">
                  <c:v>8.1250000000000003E-2</c:v>
                </c:pt>
                <c:pt idx="13">
                  <c:v>8.1750000000000003E-2</c:v>
                </c:pt>
                <c:pt idx="14">
                  <c:v>7.8E-2</c:v>
                </c:pt>
                <c:pt idx="15">
                  <c:v>8.1750000000000003E-2</c:v>
                </c:pt>
                <c:pt idx="16">
                  <c:v>8.1629999999999994E-2</c:v>
                </c:pt>
                <c:pt idx="17">
                  <c:v>8.0130000000000007E-2</c:v>
                </c:pt>
                <c:pt idx="18">
                  <c:v>8.0750000000000002E-2</c:v>
                </c:pt>
                <c:pt idx="19">
                  <c:v>8.0379999999999993E-2</c:v>
                </c:pt>
                <c:pt idx="20">
                  <c:v>8.2629999999999995E-2</c:v>
                </c:pt>
              </c:numCache>
            </c:numRef>
          </c:xVal>
          <c:yVal>
            <c:numRef>
              <c:f>'Overnight Rate'!$C$3:$C$23</c:f>
              <c:numCache>
                <c:formatCode>General</c:formatCode>
                <c:ptCount val="21"/>
                <c:pt idx="0">
                  <c:v>0.08</c:v>
                </c:pt>
                <c:pt idx="1">
                  <c:v>0.09</c:v>
                </c:pt>
                <c:pt idx="2">
                  <c:v>0.09</c:v>
                </c:pt>
                <c:pt idx="3">
                  <c:v>0.1</c:v>
                </c:pt>
                <c:pt idx="4">
                  <c:v>0.09</c:v>
                </c:pt>
                <c:pt idx="5">
                  <c:v>0.09</c:v>
                </c:pt>
                <c:pt idx="6">
                  <c:v>0.09</c:v>
                </c:pt>
                <c:pt idx="7">
                  <c:v>0.08</c:v>
                </c:pt>
                <c:pt idx="8">
                  <c:v>0.09</c:v>
                </c:pt>
                <c:pt idx="9">
                  <c:v>0.1</c:v>
                </c:pt>
                <c:pt idx="10">
                  <c:v>0.09</c:v>
                </c:pt>
                <c:pt idx="11">
                  <c:v>0.1</c:v>
                </c:pt>
                <c:pt idx="12">
                  <c:v>0.08</c:v>
                </c:pt>
                <c:pt idx="13" formatCode="0.000">
                  <c:v>0.08</c:v>
                </c:pt>
                <c:pt idx="14" formatCode="0.000">
                  <c:v>7.0000000000000007E-2</c:v>
                </c:pt>
                <c:pt idx="15" formatCode="0.000">
                  <c:v>0.08</c:v>
                </c:pt>
                <c:pt idx="16" formatCode="0.000">
                  <c:v>0.08</c:v>
                </c:pt>
                <c:pt idx="17" formatCode="0.000">
                  <c:v>7.0000000000000007E-2</c:v>
                </c:pt>
                <c:pt idx="18" formatCode="0.000">
                  <c:v>0.06</c:v>
                </c:pt>
                <c:pt idx="19" formatCode="0.000">
                  <c:v>7.0000000000000007E-2</c:v>
                </c:pt>
                <c:pt idx="20" formatCode="0.000">
                  <c:v>0.08</c:v>
                </c:pt>
              </c:numCache>
            </c:numRef>
          </c:yVal>
          <c:smooth val="0"/>
          <c:extLst>
            <c:ext xmlns:c16="http://schemas.microsoft.com/office/drawing/2014/chart" uri="{C3380CC4-5D6E-409C-BE32-E72D297353CC}">
              <c16:uniqueId val="{00000000-52F2-407C-9E67-3D15FC839CB9}"/>
            </c:ext>
          </c:extLst>
        </c:ser>
        <c:dLbls>
          <c:showLegendKey val="0"/>
          <c:showVal val="0"/>
          <c:showCatName val="0"/>
          <c:showSerName val="0"/>
          <c:showPercent val="0"/>
          <c:showBubbleSize val="0"/>
        </c:dLbls>
        <c:axId val="993596096"/>
        <c:axId val="998862384"/>
      </c:scatterChart>
      <c:valAx>
        <c:axId val="993596096"/>
        <c:scaling>
          <c:orientation val="minMax"/>
          <c:max val="0.12000000000000001"/>
          <c:min val="4.0000000000000008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Overnight Dollar LIBOR </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8862384"/>
        <c:crosses val="autoZero"/>
        <c:crossBetween val="midCat"/>
      </c:valAx>
      <c:valAx>
        <c:axId val="998862384"/>
        <c:scaling>
          <c:orientation val="minMax"/>
          <c:max val="0.12000000000000001"/>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SOFR</a:t>
                </a:r>
              </a:p>
            </c:rich>
          </c:tx>
          <c:layout>
            <c:manualLayout>
              <c:xMode val="edge"/>
              <c:yMode val="edge"/>
              <c:x val="2.7777777777777776E-2"/>
              <c:y val="0.39686716243802855"/>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5960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284901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368320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43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1102057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4349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840638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2203347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60028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415081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496A3-ECEB-4F79-A4CC-32129E949492}"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269273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E496A3-ECEB-4F79-A4CC-32129E949492}"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382614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E496A3-ECEB-4F79-A4CC-32129E949492}"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87858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E496A3-ECEB-4F79-A4CC-32129E949492}"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207918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496A3-ECEB-4F79-A4CC-32129E949492}"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152695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E496A3-ECEB-4F79-A4CC-32129E949492}"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191226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496A3-ECEB-4F79-A4CC-32129E949492}"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AFFA2-5B7E-4E40-BAF9-B4C485BF4E78}" type="slidenum">
              <a:rPr lang="en-US" smtClean="0"/>
              <a:t>‹#›</a:t>
            </a:fld>
            <a:endParaRPr lang="en-US"/>
          </a:p>
        </p:txBody>
      </p:sp>
    </p:spTree>
    <p:extLst>
      <p:ext uri="{BB962C8B-B14F-4D97-AF65-F5344CB8AC3E}">
        <p14:creationId xmlns:p14="http://schemas.microsoft.com/office/powerpoint/2010/main" val="313492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E496A3-ECEB-4F79-A4CC-32129E949492}" type="datetimeFigureOut">
              <a:rPr lang="en-US" smtClean="0"/>
              <a:t>10/27/2020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88AFFA2-5B7E-4E40-BAF9-B4C485BF4E78}" type="slidenum">
              <a:rPr lang="en-US" smtClean="0"/>
              <a:t>‹#›</a:t>
            </a:fld>
            <a:endParaRPr lang="en-US"/>
          </a:p>
        </p:txBody>
      </p:sp>
    </p:spTree>
    <p:extLst>
      <p:ext uri="{BB962C8B-B14F-4D97-AF65-F5344CB8AC3E}">
        <p14:creationId xmlns:p14="http://schemas.microsoft.com/office/powerpoint/2010/main" val="37411734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514A-5D3C-41A4-ABC0-B8EE245B1D32}"/>
              </a:ext>
            </a:extLst>
          </p:cNvPr>
          <p:cNvSpPr>
            <a:spLocks noGrp="1"/>
          </p:cNvSpPr>
          <p:nvPr>
            <p:ph type="ctrTitle"/>
          </p:nvPr>
        </p:nvSpPr>
        <p:spPr/>
        <p:txBody>
          <a:bodyPr/>
          <a:lstStyle/>
          <a:p>
            <a:r>
              <a:rPr lang="en-US" dirty="0"/>
              <a:t>Anticipating Life without LIBOR</a:t>
            </a:r>
          </a:p>
        </p:txBody>
      </p:sp>
      <p:sp>
        <p:nvSpPr>
          <p:cNvPr id="3" name="Subtitle 2">
            <a:extLst>
              <a:ext uri="{FF2B5EF4-FFF2-40B4-BE49-F238E27FC236}">
                <a16:creationId xmlns:a16="http://schemas.microsoft.com/office/drawing/2014/main" id="{59595940-875E-436C-A3A0-FD7AB3946832}"/>
              </a:ext>
            </a:extLst>
          </p:cNvPr>
          <p:cNvSpPr>
            <a:spLocks noGrp="1"/>
          </p:cNvSpPr>
          <p:nvPr>
            <p:ph type="subTitle" idx="1"/>
          </p:nvPr>
        </p:nvSpPr>
        <p:spPr/>
        <p:txBody>
          <a:bodyPr>
            <a:normAutofit lnSpcReduction="10000"/>
          </a:bodyPr>
          <a:lstStyle/>
          <a:p>
            <a:r>
              <a:rPr lang="en-US" dirty="0"/>
              <a:t>Anna Wall</a:t>
            </a:r>
          </a:p>
          <a:p>
            <a:r>
              <a:rPr lang="en-US" dirty="0"/>
              <a:t>October 28, 2020</a:t>
            </a:r>
          </a:p>
          <a:p>
            <a:r>
              <a:rPr lang="en-US" dirty="0"/>
              <a:t>The Data Incubator – Capstone Proposal </a:t>
            </a:r>
          </a:p>
        </p:txBody>
      </p:sp>
    </p:spTree>
    <p:extLst>
      <p:ext uri="{BB962C8B-B14F-4D97-AF65-F5344CB8AC3E}">
        <p14:creationId xmlns:p14="http://schemas.microsoft.com/office/powerpoint/2010/main" val="199179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B7D0-D6BE-49BA-9B02-0E8E00A5E056}"/>
              </a:ext>
            </a:extLst>
          </p:cNvPr>
          <p:cNvSpPr>
            <a:spLocks noGrp="1"/>
          </p:cNvSpPr>
          <p:nvPr>
            <p:ph type="title"/>
          </p:nvPr>
        </p:nvSpPr>
        <p:spPr/>
        <p:txBody>
          <a:bodyPr>
            <a:normAutofit/>
          </a:bodyPr>
          <a:lstStyle/>
          <a:p>
            <a:r>
              <a:rPr lang="en-US" sz="3200" dirty="0"/>
              <a:t>What exactly is LIBOR? </a:t>
            </a:r>
          </a:p>
        </p:txBody>
      </p:sp>
      <p:sp>
        <p:nvSpPr>
          <p:cNvPr id="3" name="Content Placeholder 2">
            <a:extLst>
              <a:ext uri="{FF2B5EF4-FFF2-40B4-BE49-F238E27FC236}">
                <a16:creationId xmlns:a16="http://schemas.microsoft.com/office/drawing/2014/main" id="{8B2421E2-452B-4F35-A319-B66F8525D674}"/>
              </a:ext>
            </a:extLst>
          </p:cNvPr>
          <p:cNvSpPr>
            <a:spLocks noGrp="1"/>
          </p:cNvSpPr>
          <p:nvPr>
            <p:ph idx="1"/>
          </p:nvPr>
        </p:nvSpPr>
        <p:spPr>
          <a:xfrm>
            <a:off x="609599" y="2160590"/>
            <a:ext cx="6347714" cy="4195605"/>
          </a:xfrm>
        </p:spPr>
        <p:txBody>
          <a:bodyPr>
            <a:noAutofit/>
          </a:bodyPr>
          <a:lstStyle/>
          <a:p>
            <a:r>
              <a:rPr lang="en-US" sz="1400" dirty="0"/>
              <a:t>London Interbank Offered Rate (LIBOR) is a set of benchmark rates widely used as a base interest rate by financial institutions globally. </a:t>
            </a:r>
          </a:p>
          <a:p>
            <a:r>
              <a:rPr lang="en-US" sz="1400" b="0" i="0" dirty="0">
                <a:solidFill>
                  <a:srgbClr val="111111"/>
                </a:solidFill>
                <a:effectLst/>
              </a:rPr>
              <a:t>LIBOR is issued daily as 35 different rates:  for five currencies (the U.S. dollar, euro, British pound, Japanese yen, and Swiss franc) and seven lending periods (ranging from overnight to 12 months). </a:t>
            </a:r>
          </a:p>
          <a:p>
            <a:r>
              <a:rPr lang="en-US" sz="1400" dirty="0">
                <a:solidFill>
                  <a:srgbClr val="111111"/>
                </a:solidFill>
              </a:rPr>
              <a:t>The ICE Benchmark Administration surveys participating banks every day, asking “At what rate could you borrow funds, were you to do so by asking for and then accepting interbank offers in a reasonable market size just prior to 11 am London time?” </a:t>
            </a:r>
          </a:p>
          <a:p>
            <a:r>
              <a:rPr lang="en-US" sz="1400" b="0" i="0" dirty="0">
                <a:solidFill>
                  <a:srgbClr val="111111"/>
                </a:solidFill>
                <a:effectLst/>
              </a:rPr>
              <a:t>The rates quoted by banks are annualized interest rates. </a:t>
            </a:r>
            <a:r>
              <a:rPr lang="en-US" sz="1400" dirty="0">
                <a:solidFill>
                  <a:srgbClr val="111111"/>
                </a:solidFill>
              </a:rPr>
              <a:t>The ICE Benchmark Association uses these responses to calculate the reported LIBOR as a trimmed arithmetic mean. </a:t>
            </a:r>
          </a:p>
          <a:p>
            <a:r>
              <a:rPr lang="en-US" sz="1400" b="1" i="0" dirty="0">
                <a:solidFill>
                  <a:srgbClr val="111111"/>
                </a:solidFill>
                <a:effectLst/>
              </a:rPr>
              <a:t>Hundreds of trillions of dollars’ worth of interest rate exposure is tied to ICE LIBOR:  </a:t>
            </a:r>
            <a:r>
              <a:rPr lang="en-US" sz="1400" dirty="0">
                <a:solidFill>
                  <a:srgbClr val="111111"/>
                </a:solidFill>
              </a:rPr>
              <a:t>from s</a:t>
            </a:r>
            <a:r>
              <a:rPr lang="en-US" sz="1400" dirty="0"/>
              <a:t>tudent loans holders to mortgage holders, from small business owners to corporations, from the world’s largest banks to pension funds buying futures contracts. </a:t>
            </a:r>
          </a:p>
        </p:txBody>
      </p:sp>
    </p:spTree>
    <p:extLst>
      <p:ext uri="{BB962C8B-B14F-4D97-AF65-F5344CB8AC3E}">
        <p14:creationId xmlns:p14="http://schemas.microsoft.com/office/powerpoint/2010/main" val="394497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1C3C-1C70-48DE-AA42-7691095E56A2}"/>
              </a:ext>
            </a:extLst>
          </p:cNvPr>
          <p:cNvSpPr>
            <a:spLocks noGrp="1"/>
          </p:cNvSpPr>
          <p:nvPr>
            <p:ph type="title"/>
          </p:nvPr>
        </p:nvSpPr>
        <p:spPr/>
        <p:txBody>
          <a:bodyPr>
            <a:normAutofit/>
          </a:bodyPr>
          <a:lstStyle/>
          <a:p>
            <a:pPr>
              <a:tabLst>
                <a:tab pos="2743200" algn="l"/>
              </a:tabLst>
            </a:pPr>
            <a:r>
              <a:rPr lang="en-US" sz="3200" dirty="0"/>
              <a:t>Data – and the lack thereof – has been LIBOR’s death knell.</a:t>
            </a:r>
          </a:p>
        </p:txBody>
      </p:sp>
      <p:sp>
        <p:nvSpPr>
          <p:cNvPr id="3" name="Content Placeholder 2">
            <a:extLst>
              <a:ext uri="{FF2B5EF4-FFF2-40B4-BE49-F238E27FC236}">
                <a16:creationId xmlns:a16="http://schemas.microsoft.com/office/drawing/2014/main" id="{319596A5-087B-4C9F-93BF-53C234506C72}"/>
              </a:ext>
            </a:extLst>
          </p:cNvPr>
          <p:cNvSpPr>
            <a:spLocks noGrp="1"/>
          </p:cNvSpPr>
          <p:nvPr>
            <p:ph idx="1"/>
          </p:nvPr>
        </p:nvSpPr>
        <p:spPr/>
        <p:txBody>
          <a:bodyPr>
            <a:noAutofit/>
          </a:bodyPr>
          <a:lstStyle/>
          <a:p>
            <a:pPr algn="l"/>
            <a:r>
              <a:rPr lang="en-US" sz="1400" b="0" i="0" dirty="0">
                <a:solidFill>
                  <a:srgbClr val="111111"/>
                </a:solidFill>
                <a:effectLst/>
              </a:rPr>
              <a:t>During the 2007 financial crisis, LIBOR’s rates behaved abruptly and out of line to expectation to other prices.</a:t>
            </a:r>
            <a:r>
              <a:rPr lang="en-US" sz="1400" b="0" i="0" u="none" strike="noStrike" baseline="30000" dirty="0">
                <a:solidFill>
                  <a:srgbClr val="0000EE"/>
                </a:solidFill>
                <a:effectLst/>
              </a:rPr>
              <a:t>3</a:t>
            </a:r>
          </a:p>
          <a:p>
            <a:r>
              <a:rPr lang="en-US" sz="1400" b="0" i="0" dirty="0">
                <a:solidFill>
                  <a:srgbClr val="111111"/>
                </a:solidFill>
                <a:effectLst/>
              </a:rPr>
              <a:t>﻿By 2012, investigation showed the abnormal behavior </a:t>
            </a:r>
            <a:r>
              <a:rPr lang="en-US" sz="1400" dirty="0">
                <a:solidFill>
                  <a:srgbClr val="111111"/>
                </a:solidFill>
              </a:rPr>
              <a:t>was not due to markets, but that some participating </a:t>
            </a:r>
            <a:r>
              <a:rPr lang="en-US" sz="1400" b="0" i="0" dirty="0">
                <a:solidFill>
                  <a:srgbClr val="111111"/>
                </a:solidFill>
                <a:effectLst/>
              </a:rPr>
              <a:t>banks were manipulating the benchmark by submitting false rates. (Barclays wa</a:t>
            </a:r>
            <a:r>
              <a:rPr lang="en-US" sz="1400" dirty="0">
                <a:solidFill>
                  <a:srgbClr val="111111"/>
                </a:solidFill>
              </a:rPr>
              <a:t>s fined </a:t>
            </a:r>
            <a:endParaRPr lang="en-US" sz="1400" b="0" i="0" dirty="0">
              <a:solidFill>
                <a:srgbClr val="111111"/>
              </a:solidFill>
              <a:effectLst/>
            </a:endParaRPr>
          </a:p>
          <a:p>
            <a:r>
              <a:rPr lang="en-US" sz="1400" dirty="0">
                <a:solidFill>
                  <a:srgbClr val="111111"/>
                </a:solidFill>
              </a:rPr>
              <a:t>The UK’s Financial Conduct Authority took over oversight but determined  “</a:t>
            </a:r>
            <a:r>
              <a:rPr lang="en-US" sz="1400" b="0" i="0" dirty="0">
                <a:solidFill>
                  <a:srgbClr val="3F3F3F"/>
                </a:solidFill>
                <a:effectLst/>
              </a:rPr>
              <a:t>the absence of active underlying markets raises a serious question about the sustainability of the LIBOR benchmarks that are based upon these markets” </a:t>
            </a:r>
            <a:r>
              <a:rPr lang="en-US" sz="1400" dirty="0">
                <a:solidFill>
                  <a:srgbClr val="3B3B3B"/>
                </a:solidFill>
              </a:rPr>
              <a:t>In 2017, </a:t>
            </a:r>
            <a:r>
              <a:rPr lang="en-US" sz="1400" b="0" i="0" dirty="0">
                <a:solidFill>
                  <a:srgbClr val="3B3B3B"/>
                </a:solidFill>
                <a:effectLst/>
              </a:rPr>
              <a:t>FCA announced that the publication of LIBOR is not guaranteed beyond 2021. </a:t>
            </a:r>
          </a:p>
          <a:p>
            <a:r>
              <a:rPr lang="en-US" sz="1400" b="0" i="0" dirty="0">
                <a:solidFill>
                  <a:srgbClr val="4C4C4C"/>
                </a:solidFill>
                <a:effectLst/>
              </a:rPr>
              <a:t>In other words, </a:t>
            </a:r>
            <a:r>
              <a:rPr lang="en-US" sz="1400" dirty="0">
                <a:solidFill>
                  <a:srgbClr val="4C4C4C"/>
                </a:solidFill>
              </a:rPr>
              <a:t>e</a:t>
            </a:r>
            <a:r>
              <a:rPr lang="en-US" sz="1400" b="0" i="0" dirty="0">
                <a:solidFill>
                  <a:srgbClr val="4C4C4C"/>
                </a:solidFill>
                <a:effectLst/>
              </a:rPr>
              <a:t>ven though LIBOR is “</a:t>
            </a:r>
            <a:r>
              <a:rPr lang="en-US" sz="1400" dirty="0">
                <a:solidFill>
                  <a:srgbClr val="4C4C4C"/>
                </a:solidFill>
              </a:rPr>
              <a:t>m</a:t>
            </a:r>
            <a:r>
              <a:rPr lang="en-US" sz="1400" b="0" i="0" dirty="0">
                <a:solidFill>
                  <a:srgbClr val="4C4C4C"/>
                </a:solidFill>
                <a:effectLst/>
              </a:rPr>
              <a:t>arket and transaction data-based expert judgment</a:t>
            </a:r>
            <a:r>
              <a:rPr lang="en-US" sz="1400" b="1" dirty="0">
                <a:solidFill>
                  <a:srgbClr val="4C4C4C"/>
                </a:solidFill>
              </a:rPr>
              <a:t>,”</a:t>
            </a:r>
            <a:r>
              <a:rPr lang="en-US" sz="1400" b="1" dirty="0">
                <a:solidFill>
                  <a:srgbClr val="3F3F3F"/>
                </a:solidFill>
              </a:rPr>
              <a:t> there </a:t>
            </a:r>
            <a:r>
              <a:rPr lang="en-US" sz="1400" b="1" i="0" dirty="0">
                <a:solidFill>
                  <a:srgbClr val="3F3F3F"/>
                </a:solidFill>
                <a:effectLst/>
              </a:rPr>
              <a:t>are simply too few banks participating after the financial crisis to continue to use this </a:t>
            </a:r>
            <a:r>
              <a:rPr lang="en-US" sz="1400" b="1" dirty="0">
                <a:solidFill>
                  <a:srgbClr val="3F3F3F"/>
                </a:solidFill>
              </a:rPr>
              <a:t>methodology given the sample size</a:t>
            </a:r>
            <a:r>
              <a:rPr lang="en-US" sz="1400" b="0" i="0" dirty="0">
                <a:solidFill>
                  <a:srgbClr val="3F3F3F"/>
                </a:solidFill>
                <a:effectLst/>
              </a:rPr>
              <a:t>.</a:t>
            </a:r>
            <a:endParaRPr lang="en-US" sz="1400" dirty="0">
              <a:solidFill>
                <a:srgbClr val="111111"/>
              </a:solidFill>
            </a:endParaRPr>
          </a:p>
        </p:txBody>
      </p:sp>
    </p:spTree>
    <p:extLst>
      <p:ext uri="{BB962C8B-B14F-4D97-AF65-F5344CB8AC3E}">
        <p14:creationId xmlns:p14="http://schemas.microsoft.com/office/powerpoint/2010/main" val="260221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B27F-2577-4FF8-B2E6-B9B4CADCCBE6}"/>
              </a:ext>
            </a:extLst>
          </p:cNvPr>
          <p:cNvSpPr>
            <a:spLocks noGrp="1"/>
          </p:cNvSpPr>
          <p:nvPr>
            <p:ph type="title"/>
          </p:nvPr>
        </p:nvSpPr>
        <p:spPr/>
        <p:txBody>
          <a:bodyPr>
            <a:normAutofit/>
          </a:bodyPr>
          <a:lstStyle/>
          <a:p>
            <a:r>
              <a:rPr lang="en-US" sz="3200" dirty="0"/>
              <a:t>SOFR is a proxy, not an equivalent replacement.</a:t>
            </a:r>
          </a:p>
        </p:txBody>
      </p:sp>
      <p:sp>
        <p:nvSpPr>
          <p:cNvPr id="3" name="Text Placeholder 2">
            <a:extLst>
              <a:ext uri="{FF2B5EF4-FFF2-40B4-BE49-F238E27FC236}">
                <a16:creationId xmlns:a16="http://schemas.microsoft.com/office/drawing/2014/main" id="{4C2BD57D-0025-4478-986C-4AC9939B0266}"/>
              </a:ext>
            </a:extLst>
          </p:cNvPr>
          <p:cNvSpPr>
            <a:spLocks noGrp="1"/>
          </p:cNvSpPr>
          <p:nvPr>
            <p:ph type="body" idx="1"/>
          </p:nvPr>
        </p:nvSpPr>
        <p:spPr>
          <a:xfrm>
            <a:off x="609599" y="2699279"/>
            <a:ext cx="3090672" cy="576262"/>
          </a:xfrm>
        </p:spPr>
        <p:txBody>
          <a:bodyPr/>
          <a:lstStyle/>
          <a:p>
            <a:r>
              <a:rPr lang="en-US" sz="2000" b="1" dirty="0"/>
              <a:t>SOFR</a:t>
            </a:r>
          </a:p>
        </p:txBody>
      </p:sp>
      <p:sp>
        <p:nvSpPr>
          <p:cNvPr id="4" name="Content Placeholder 3">
            <a:extLst>
              <a:ext uri="{FF2B5EF4-FFF2-40B4-BE49-F238E27FC236}">
                <a16:creationId xmlns:a16="http://schemas.microsoft.com/office/drawing/2014/main" id="{616AA799-D2D9-475B-ABC5-D77EE0435E58}"/>
              </a:ext>
            </a:extLst>
          </p:cNvPr>
          <p:cNvSpPr>
            <a:spLocks noGrp="1"/>
          </p:cNvSpPr>
          <p:nvPr>
            <p:ph sz="half" idx="2"/>
          </p:nvPr>
        </p:nvSpPr>
        <p:spPr>
          <a:xfrm>
            <a:off x="609599" y="3275542"/>
            <a:ext cx="3090672" cy="3304117"/>
          </a:xfrm>
        </p:spPr>
        <p:txBody>
          <a:bodyPr>
            <a:noAutofit/>
          </a:bodyPr>
          <a:lstStyle/>
          <a:p>
            <a:pPr fontAlgn="base">
              <a:spcBef>
                <a:spcPts val="700"/>
              </a:spcBef>
            </a:pPr>
            <a:r>
              <a:rPr lang="en-US" sz="1400" b="0" i="0" dirty="0">
                <a:solidFill>
                  <a:schemeClr val="tx1"/>
                </a:solidFill>
                <a:effectLst/>
              </a:rPr>
              <a:t>Relies entirely on transaction data: </a:t>
            </a:r>
            <a:r>
              <a:rPr lang="en-US" sz="1400" dirty="0">
                <a:solidFill>
                  <a:schemeClr val="tx1"/>
                </a:solidFill>
              </a:rPr>
              <a:t>derived as </a:t>
            </a:r>
            <a:r>
              <a:rPr lang="en-US" sz="1400" i="0" dirty="0">
                <a:solidFill>
                  <a:schemeClr val="tx1"/>
                </a:solidFill>
                <a:effectLst/>
              </a:rPr>
              <a:t>an average daily volume of more than $1 trillion of actual transactions in the U.S. Treasury repo market </a:t>
            </a:r>
          </a:p>
          <a:p>
            <a:pPr fontAlgn="base">
              <a:spcBef>
                <a:spcPts val="700"/>
              </a:spcBef>
            </a:pPr>
            <a:r>
              <a:rPr lang="en-US" sz="1400" dirty="0">
                <a:solidFill>
                  <a:schemeClr val="tx1"/>
                </a:solidFill>
              </a:rPr>
              <a:t>Reflects real volatility because repo market prices respond rationally to changes in supply and demand </a:t>
            </a:r>
          </a:p>
          <a:p>
            <a:pPr fontAlgn="base">
              <a:spcBef>
                <a:spcPts val="700"/>
              </a:spcBef>
            </a:pPr>
            <a:r>
              <a:rPr lang="en-US" sz="1400" b="0" i="0" dirty="0">
                <a:solidFill>
                  <a:schemeClr val="tx1"/>
                </a:solidFill>
                <a:effectLst/>
              </a:rPr>
              <a:t>Purely a daily rate—i.e. an overnight rate</a:t>
            </a:r>
          </a:p>
          <a:p>
            <a:pPr fontAlgn="base">
              <a:spcBef>
                <a:spcPts val="700"/>
              </a:spcBef>
            </a:pPr>
            <a:r>
              <a:rPr lang="en-US" sz="1400" b="0" i="0" dirty="0">
                <a:solidFill>
                  <a:schemeClr val="tx1"/>
                </a:solidFill>
                <a:effectLst/>
              </a:rPr>
              <a:t>Represents a “risk free” rate because it is based on borrowing of </a:t>
            </a:r>
            <a:r>
              <a:rPr lang="en-US" sz="1400" b="0" i="0" dirty="0" err="1">
                <a:solidFill>
                  <a:schemeClr val="tx1"/>
                </a:solidFill>
                <a:effectLst/>
              </a:rPr>
              <a:t>Treasurys</a:t>
            </a:r>
            <a:r>
              <a:rPr lang="en-US" sz="1400" b="0" i="0" dirty="0">
                <a:solidFill>
                  <a:schemeClr val="tx1"/>
                </a:solidFill>
                <a:effectLst/>
              </a:rPr>
              <a:t>.</a:t>
            </a:r>
          </a:p>
          <a:p>
            <a:endParaRPr lang="en-US" dirty="0"/>
          </a:p>
        </p:txBody>
      </p:sp>
      <p:sp>
        <p:nvSpPr>
          <p:cNvPr id="5" name="Text Placeholder 4">
            <a:extLst>
              <a:ext uri="{FF2B5EF4-FFF2-40B4-BE49-F238E27FC236}">
                <a16:creationId xmlns:a16="http://schemas.microsoft.com/office/drawing/2014/main" id="{24ABBED4-DE8B-4301-AEC1-98FB6626DCB0}"/>
              </a:ext>
            </a:extLst>
          </p:cNvPr>
          <p:cNvSpPr>
            <a:spLocks noGrp="1"/>
          </p:cNvSpPr>
          <p:nvPr>
            <p:ph type="body" sz="quarter" idx="3"/>
          </p:nvPr>
        </p:nvSpPr>
        <p:spPr>
          <a:xfrm>
            <a:off x="3866640" y="2699279"/>
            <a:ext cx="3090672" cy="576262"/>
          </a:xfrm>
        </p:spPr>
        <p:txBody>
          <a:bodyPr/>
          <a:lstStyle/>
          <a:p>
            <a:r>
              <a:rPr lang="en-US" sz="2000" b="1" dirty="0"/>
              <a:t>LIBOR</a:t>
            </a:r>
          </a:p>
        </p:txBody>
      </p:sp>
      <p:sp>
        <p:nvSpPr>
          <p:cNvPr id="6" name="Content Placeholder 5">
            <a:extLst>
              <a:ext uri="{FF2B5EF4-FFF2-40B4-BE49-F238E27FC236}">
                <a16:creationId xmlns:a16="http://schemas.microsoft.com/office/drawing/2014/main" id="{CB622CBB-E5D8-4C14-90A1-9B70C446D74D}"/>
              </a:ext>
            </a:extLst>
          </p:cNvPr>
          <p:cNvSpPr>
            <a:spLocks noGrp="1"/>
          </p:cNvSpPr>
          <p:nvPr>
            <p:ph sz="quarter" idx="4"/>
          </p:nvPr>
        </p:nvSpPr>
        <p:spPr>
          <a:xfrm>
            <a:off x="3866640" y="3275542"/>
            <a:ext cx="2957241" cy="3304117"/>
          </a:xfrm>
        </p:spPr>
        <p:txBody>
          <a:bodyPr>
            <a:noAutofit/>
          </a:bodyPr>
          <a:lstStyle/>
          <a:p>
            <a:pPr>
              <a:spcBef>
                <a:spcPts val="700"/>
              </a:spcBef>
            </a:pPr>
            <a:r>
              <a:rPr lang="en-US" sz="1400" b="0" i="0" dirty="0">
                <a:solidFill>
                  <a:schemeClr val="tx1"/>
                </a:solidFill>
                <a:effectLst/>
              </a:rPr>
              <a:t>Relies on a small sample of active member banks that represent the underlying marks</a:t>
            </a:r>
          </a:p>
          <a:p>
            <a:pPr>
              <a:spcBef>
                <a:spcPts val="700"/>
              </a:spcBef>
            </a:pPr>
            <a:r>
              <a:rPr lang="en-US" sz="1400" dirty="0">
                <a:solidFill>
                  <a:schemeClr val="tx1"/>
                </a:solidFill>
              </a:rPr>
              <a:t>B</a:t>
            </a:r>
            <a:r>
              <a:rPr lang="en-US" sz="1400" b="0" i="0" dirty="0">
                <a:solidFill>
                  <a:schemeClr val="tx1"/>
                </a:solidFill>
                <a:effectLst/>
              </a:rPr>
              <a:t>ased partially on market-data “expert judgment“ that sets representative pricing</a:t>
            </a:r>
          </a:p>
          <a:p>
            <a:pPr>
              <a:spcBef>
                <a:spcPts val="700"/>
              </a:spcBef>
            </a:pPr>
            <a:r>
              <a:rPr lang="en-US" sz="1400" b="0" i="0" dirty="0">
                <a:solidFill>
                  <a:schemeClr val="tx1"/>
                </a:solidFill>
                <a:effectLst/>
              </a:rPr>
              <a:t>Seven varying rates from terms of one day to one year</a:t>
            </a:r>
          </a:p>
          <a:p>
            <a:pPr>
              <a:spcBef>
                <a:spcPts val="700"/>
              </a:spcBef>
            </a:pPr>
            <a:r>
              <a:rPr lang="en-US" sz="1400" dirty="0">
                <a:solidFill>
                  <a:schemeClr val="tx1"/>
                </a:solidFill>
              </a:rPr>
              <a:t>B</a:t>
            </a:r>
            <a:r>
              <a:rPr lang="en-US" sz="1400" b="0" i="0" dirty="0">
                <a:solidFill>
                  <a:schemeClr val="tx1"/>
                </a:solidFill>
                <a:effectLst/>
              </a:rPr>
              <a:t>uilt-in credit-risk component because it represents the average cost of borrowing by a bank.</a:t>
            </a:r>
            <a:endParaRPr lang="en-US" sz="1400" dirty="0">
              <a:solidFill>
                <a:schemeClr val="tx1"/>
              </a:solidFill>
            </a:endParaRPr>
          </a:p>
        </p:txBody>
      </p:sp>
      <p:sp>
        <p:nvSpPr>
          <p:cNvPr id="8" name="TextBox 7">
            <a:extLst>
              <a:ext uri="{FF2B5EF4-FFF2-40B4-BE49-F238E27FC236}">
                <a16:creationId xmlns:a16="http://schemas.microsoft.com/office/drawing/2014/main" id="{5BFEDA69-382A-4D1C-91DA-D790D479D6FC}"/>
              </a:ext>
            </a:extLst>
          </p:cNvPr>
          <p:cNvSpPr txBox="1"/>
          <p:nvPr/>
        </p:nvSpPr>
        <p:spPr>
          <a:xfrm>
            <a:off x="644309" y="2030487"/>
            <a:ext cx="6111923" cy="738664"/>
          </a:xfrm>
          <a:prstGeom prst="rect">
            <a:avLst/>
          </a:prstGeom>
          <a:noFill/>
        </p:spPr>
        <p:txBody>
          <a:bodyPr wrap="square">
            <a:spAutoFit/>
          </a:bodyPr>
          <a:lstStyle/>
          <a:p>
            <a:r>
              <a:rPr lang="en-US" sz="1400" dirty="0">
                <a:solidFill>
                  <a:schemeClr val="tx1"/>
                </a:solidFill>
              </a:rPr>
              <a:t>O</a:t>
            </a:r>
            <a:r>
              <a:rPr lang="en-US" sz="1400" b="0" i="0" dirty="0">
                <a:solidFill>
                  <a:schemeClr val="tx1"/>
                </a:solidFill>
                <a:effectLst/>
              </a:rPr>
              <a:t>ther countries are introducing their own local-currency-denominated alternative reference rates for short-term lending, but </a:t>
            </a:r>
            <a:r>
              <a:rPr lang="en-US" sz="1400" b="1" i="0" dirty="0">
                <a:solidFill>
                  <a:schemeClr val="tx1"/>
                </a:solidFill>
                <a:effectLst/>
              </a:rPr>
              <a:t>SOFR is expected to supplant USD LIBOR as the dominant global benchmark rate.</a:t>
            </a:r>
          </a:p>
        </p:txBody>
      </p:sp>
    </p:spTree>
    <p:extLst>
      <p:ext uri="{BB962C8B-B14F-4D97-AF65-F5344CB8AC3E}">
        <p14:creationId xmlns:p14="http://schemas.microsoft.com/office/powerpoint/2010/main" val="186998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B70D-FE6A-4EEA-95C1-E61023F73ADD}"/>
              </a:ext>
            </a:extLst>
          </p:cNvPr>
          <p:cNvSpPr>
            <a:spLocks noGrp="1"/>
          </p:cNvSpPr>
          <p:nvPr>
            <p:ph type="title"/>
          </p:nvPr>
        </p:nvSpPr>
        <p:spPr>
          <a:xfrm>
            <a:off x="541360" y="514925"/>
            <a:ext cx="3145808" cy="1278466"/>
          </a:xfrm>
        </p:spPr>
        <p:txBody>
          <a:bodyPr>
            <a:noAutofit/>
          </a:bodyPr>
          <a:lstStyle/>
          <a:p>
            <a:r>
              <a:rPr lang="en-US" sz="2400" dirty="0"/>
              <a:t>If SOFR will differ, what is needed to create an equivalent?</a:t>
            </a:r>
          </a:p>
        </p:txBody>
      </p:sp>
      <p:sp>
        <p:nvSpPr>
          <p:cNvPr id="3" name="Content Placeholder 2">
            <a:extLst>
              <a:ext uri="{FF2B5EF4-FFF2-40B4-BE49-F238E27FC236}">
                <a16:creationId xmlns:a16="http://schemas.microsoft.com/office/drawing/2014/main" id="{7F8E57A8-8448-4CDC-AFE4-6FCAFB3C101B}"/>
              </a:ext>
            </a:extLst>
          </p:cNvPr>
          <p:cNvSpPr>
            <a:spLocks noGrp="1"/>
          </p:cNvSpPr>
          <p:nvPr>
            <p:ph idx="1"/>
          </p:nvPr>
        </p:nvSpPr>
        <p:spPr>
          <a:xfrm>
            <a:off x="3951027" y="610459"/>
            <a:ext cx="3145809" cy="5526437"/>
          </a:xfrm>
        </p:spPr>
        <p:txBody>
          <a:bodyPr>
            <a:noAutofit/>
          </a:bodyPr>
          <a:lstStyle/>
          <a:p>
            <a:pPr marL="0" indent="0">
              <a:buNone/>
            </a:pPr>
            <a:r>
              <a:rPr lang="en-US" sz="1400" i="1" dirty="0">
                <a:solidFill>
                  <a:srgbClr val="202020"/>
                </a:solidFill>
              </a:rPr>
              <a:t>Data</a:t>
            </a:r>
            <a:r>
              <a:rPr lang="en-US" sz="1400" dirty="0">
                <a:solidFill>
                  <a:srgbClr val="202020"/>
                </a:solidFill>
              </a:rPr>
              <a:t>: </a:t>
            </a:r>
          </a:p>
          <a:p>
            <a:pPr>
              <a:buFont typeface="Arial" panose="020B0604020202020204" pitchFamily="34" charset="0"/>
              <a:buChar char="•"/>
            </a:pPr>
            <a:r>
              <a:rPr lang="en-US" sz="1400" dirty="0">
                <a:solidFill>
                  <a:srgbClr val="202020"/>
                </a:solidFill>
              </a:rPr>
              <a:t>SOFR daily transaction data since 2018</a:t>
            </a:r>
          </a:p>
          <a:p>
            <a:pPr>
              <a:buFont typeface="Arial" panose="020B0604020202020204" pitchFamily="34" charset="0"/>
              <a:buChar char="•"/>
            </a:pPr>
            <a:r>
              <a:rPr lang="en-US" sz="1400" dirty="0">
                <a:solidFill>
                  <a:srgbClr val="202020"/>
                </a:solidFill>
              </a:rPr>
              <a:t>LIBOR historical rate data </a:t>
            </a:r>
          </a:p>
          <a:p>
            <a:pPr marL="0" indent="0">
              <a:buNone/>
            </a:pPr>
            <a:r>
              <a:rPr lang="en-US" sz="1400" i="1" dirty="0">
                <a:solidFill>
                  <a:srgbClr val="202020"/>
                </a:solidFill>
              </a:rPr>
              <a:t>Analysis method</a:t>
            </a:r>
            <a:r>
              <a:rPr lang="en-US" sz="1400" dirty="0">
                <a:solidFill>
                  <a:srgbClr val="202020"/>
                </a:solidFill>
              </a:rPr>
              <a:t>: </a:t>
            </a:r>
          </a:p>
          <a:p>
            <a:pPr>
              <a:buFont typeface="Arial" panose="020B0604020202020204" pitchFamily="34" charset="0"/>
              <a:buChar char="•"/>
            </a:pPr>
            <a:r>
              <a:rPr lang="en-US" sz="1400" dirty="0">
                <a:solidFill>
                  <a:srgbClr val="202020"/>
                </a:solidFill>
              </a:rPr>
              <a:t>Discover descriptive statistics of SOFR data that most closely replicates LIBOR term rate (e.g. geometric mean) and the smoothing period, if any</a:t>
            </a:r>
          </a:p>
          <a:p>
            <a:pPr>
              <a:buFont typeface="Arial" panose="020B0604020202020204" pitchFamily="34" charset="0"/>
              <a:buChar char="•"/>
            </a:pPr>
            <a:r>
              <a:rPr lang="en-US" sz="1400" dirty="0">
                <a:solidFill>
                  <a:srgbClr val="202020"/>
                </a:solidFill>
              </a:rPr>
              <a:t>Clean/correct data for any autocorrelation</a:t>
            </a:r>
          </a:p>
          <a:p>
            <a:pPr>
              <a:buFont typeface="Arial" panose="020B0604020202020204" pitchFamily="34" charset="0"/>
              <a:buChar char="•"/>
            </a:pPr>
            <a:r>
              <a:rPr lang="en-US" sz="1400" dirty="0">
                <a:solidFill>
                  <a:srgbClr val="202020"/>
                </a:solidFill>
              </a:rPr>
              <a:t>Use regressions to explore consistency of relationship of SOFR aggregated transaction data to LIBOR</a:t>
            </a:r>
          </a:p>
          <a:p>
            <a:pPr>
              <a:buFont typeface="Arial" panose="020B0604020202020204" pitchFamily="34" charset="0"/>
              <a:buChar char="•"/>
            </a:pPr>
            <a:r>
              <a:rPr lang="en-US" sz="1400" dirty="0">
                <a:solidFill>
                  <a:srgbClr val="202020"/>
                </a:solidFill>
              </a:rPr>
              <a:t>Bootstrap the “expected value” of SOFR for t+1 using a model trained on the above regressions</a:t>
            </a:r>
          </a:p>
        </p:txBody>
      </p:sp>
      <p:sp>
        <p:nvSpPr>
          <p:cNvPr id="4" name="Text Placeholder 3">
            <a:extLst>
              <a:ext uri="{FF2B5EF4-FFF2-40B4-BE49-F238E27FC236}">
                <a16:creationId xmlns:a16="http://schemas.microsoft.com/office/drawing/2014/main" id="{21E67C7D-77BB-401C-AF65-C778FF2EDD58}"/>
              </a:ext>
            </a:extLst>
          </p:cNvPr>
          <p:cNvSpPr>
            <a:spLocks noGrp="1"/>
          </p:cNvSpPr>
          <p:nvPr>
            <p:ph type="body" sz="half" idx="2"/>
          </p:nvPr>
        </p:nvSpPr>
        <p:spPr>
          <a:xfrm>
            <a:off x="541360" y="1793390"/>
            <a:ext cx="2790182" cy="2584449"/>
          </a:xfrm>
        </p:spPr>
        <p:txBody>
          <a:bodyPr/>
          <a:lstStyle/>
          <a:p>
            <a:pPr marL="285750" indent="-285750">
              <a:buFont typeface="Courier New" panose="02070309020205020404" pitchFamily="49" charset="0"/>
              <a:buChar char="o"/>
            </a:pPr>
            <a:r>
              <a:rPr lang="en-US" b="1" dirty="0">
                <a:solidFill>
                  <a:srgbClr val="202020"/>
                </a:solidFill>
              </a:rPr>
              <a:t>Lenders will need to estimate rates for consumers using a prior compounding period to approximate LIBOR’s terms</a:t>
            </a:r>
          </a:p>
          <a:p>
            <a:endParaRPr lang="en-US" dirty="0"/>
          </a:p>
        </p:txBody>
      </p:sp>
      <p:graphicFrame>
        <p:nvGraphicFramePr>
          <p:cNvPr id="5" name="Chart 4">
            <a:extLst>
              <a:ext uri="{FF2B5EF4-FFF2-40B4-BE49-F238E27FC236}">
                <a16:creationId xmlns:a16="http://schemas.microsoft.com/office/drawing/2014/main" id="{2C0F9112-EB75-4247-BC3E-F856E11115A5}"/>
              </a:ext>
            </a:extLst>
          </p:cNvPr>
          <p:cNvGraphicFramePr>
            <a:graphicFrameLocks/>
          </p:cNvGraphicFramePr>
          <p:nvPr>
            <p:extLst>
              <p:ext uri="{D42A27DB-BD31-4B8C-83A1-F6EECF244321}">
                <p14:modId xmlns:p14="http://schemas.microsoft.com/office/powerpoint/2010/main" val="2313827428"/>
              </p:ext>
            </p:extLst>
          </p:nvPr>
        </p:nvGraphicFramePr>
        <p:xfrm>
          <a:off x="266819" y="2944824"/>
          <a:ext cx="3339264" cy="286602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C48861F-B22D-4B4F-A2CB-97B775339ADE}"/>
              </a:ext>
            </a:extLst>
          </p:cNvPr>
          <p:cNvSpPr txBox="1"/>
          <p:nvPr/>
        </p:nvSpPr>
        <p:spPr>
          <a:xfrm>
            <a:off x="732428" y="5767564"/>
            <a:ext cx="2873656" cy="646331"/>
          </a:xfrm>
          <a:prstGeom prst="rect">
            <a:avLst/>
          </a:prstGeom>
          <a:noFill/>
        </p:spPr>
        <p:txBody>
          <a:bodyPr wrap="square" rtlCol="0">
            <a:spAutoFit/>
          </a:bodyPr>
          <a:lstStyle/>
          <a:p>
            <a:r>
              <a:rPr lang="en-US" sz="1200" i="1" dirty="0"/>
              <a:t>Source: Federal Reserve Bank of St. Louis. Daily rates reported between 10-20-2015 and 10-20-2020</a:t>
            </a:r>
          </a:p>
        </p:txBody>
      </p:sp>
    </p:spTree>
    <p:extLst>
      <p:ext uri="{BB962C8B-B14F-4D97-AF65-F5344CB8AC3E}">
        <p14:creationId xmlns:p14="http://schemas.microsoft.com/office/powerpoint/2010/main" val="189997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6B96-D870-47BE-9169-EBF1493F4D96}"/>
              </a:ext>
            </a:extLst>
          </p:cNvPr>
          <p:cNvSpPr>
            <a:spLocks noGrp="1"/>
          </p:cNvSpPr>
          <p:nvPr>
            <p:ph type="title"/>
          </p:nvPr>
        </p:nvSpPr>
        <p:spPr>
          <a:xfrm>
            <a:off x="556538" y="514925"/>
            <a:ext cx="3458531" cy="1278466"/>
          </a:xfrm>
        </p:spPr>
        <p:txBody>
          <a:bodyPr>
            <a:noAutofit/>
          </a:bodyPr>
          <a:lstStyle/>
          <a:p>
            <a:r>
              <a:rPr lang="en-US" sz="2400" dirty="0"/>
              <a:t>If SOFR will differ, where will valuations break down?</a:t>
            </a:r>
          </a:p>
        </p:txBody>
      </p:sp>
      <p:sp>
        <p:nvSpPr>
          <p:cNvPr id="3" name="Content Placeholder 2">
            <a:extLst>
              <a:ext uri="{FF2B5EF4-FFF2-40B4-BE49-F238E27FC236}">
                <a16:creationId xmlns:a16="http://schemas.microsoft.com/office/drawing/2014/main" id="{A52524ED-4CE7-46B4-BD74-87C179A4F9F3}"/>
              </a:ext>
            </a:extLst>
          </p:cNvPr>
          <p:cNvSpPr>
            <a:spLocks noGrp="1"/>
          </p:cNvSpPr>
          <p:nvPr>
            <p:ph idx="1"/>
          </p:nvPr>
        </p:nvSpPr>
        <p:spPr>
          <a:xfrm>
            <a:off x="4419244" y="574879"/>
            <a:ext cx="2859206" cy="5526437"/>
          </a:xfrm>
        </p:spPr>
        <p:txBody>
          <a:bodyPr>
            <a:normAutofit/>
          </a:bodyPr>
          <a:lstStyle/>
          <a:p>
            <a:pPr marL="0" indent="0">
              <a:buNone/>
            </a:pPr>
            <a:r>
              <a:rPr lang="en-US" sz="1400" i="1" dirty="0">
                <a:solidFill>
                  <a:schemeClr val="tx1"/>
                </a:solidFill>
              </a:rPr>
              <a:t>Data</a:t>
            </a:r>
            <a:r>
              <a:rPr lang="en-US" sz="1400" dirty="0">
                <a:solidFill>
                  <a:schemeClr val="tx1"/>
                </a:solidFill>
              </a:rPr>
              <a:t>: </a:t>
            </a:r>
          </a:p>
          <a:p>
            <a:pPr>
              <a:buFont typeface="Arial" panose="020B0604020202020204" pitchFamily="34" charset="0"/>
              <a:buChar char="•"/>
            </a:pPr>
            <a:r>
              <a:rPr lang="en-US" sz="1400" dirty="0">
                <a:solidFill>
                  <a:schemeClr val="tx1"/>
                </a:solidFill>
              </a:rPr>
              <a:t>SOFR daily transaction data since 2018</a:t>
            </a:r>
          </a:p>
          <a:p>
            <a:pPr>
              <a:buFont typeface="Arial" panose="020B0604020202020204" pitchFamily="34" charset="0"/>
              <a:buChar char="•"/>
            </a:pPr>
            <a:r>
              <a:rPr lang="en-US" sz="1400" dirty="0">
                <a:solidFill>
                  <a:schemeClr val="tx1"/>
                </a:solidFill>
              </a:rPr>
              <a:t>LIBOR historical rate data </a:t>
            </a:r>
          </a:p>
          <a:p>
            <a:pPr>
              <a:buFont typeface="Arial" panose="020B0604020202020204" pitchFamily="34" charset="0"/>
              <a:buChar char="•"/>
            </a:pPr>
            <a:r>
              <a:rPr lang="en-US" sz="1400" dirty="0">
                <a:solidFill>
                  <a:schemeClr val="tx1"/>
                </a:solidFill>
              </a:rPr>
              <a:t>[Credit data] - TBD</a:t>
            </a:r>
          </a:p>
          <a:p>
            <a:pPr marL="0" indent="0">
              <a:buNone/>
            </a:pPr>
            <a:r>
              <a:rPr lang="en-US" sz="1400" i="1" dirty="0">
                <a:solidFill>
                  <a:schemeClr val="tx1"/>
                </a:solidFill>
              </a:rPr>
              <a:t>Analysis method</a:t>
            </a:r>
            <a:r>
              <a:rPr lang="en-US" sz="1400" dirty="0">
                <a:solidFill>
                  <a:schemeClr val="tx1"/>
                </a:solidFill>
              </a:rPr>
              <a:t>: </a:t>
            </a:r>
          </a:p>
          <a:p>
            <a:pPr>
              <a:buFont typeface="Arial" panose="020B0604020202020204" pitchFamily="34" charset="0"/>
              <a:buChar char="•"/>
            </a:pPr>
            <a:r>
              <a:rPr lang="en-US" sz="1400" dirty="0">
                <a:solidFill>
                  <a:schemeClr val="tx1"/>
                </a:solidFill>
              </a:rPr>
              <a:t>Identify periods during which SOFR and LIBOR are not well correlated </a:t>
            </a:r>
          </a:p>
          <a:p>
            <a:pPr>
              <a:buFont typeface="Arial" panose="020B0604020202020204" pitchFamily="34" charset="0"/>
              <a:buChar char="•"/>
            </a:pPr>
            <a:r>
              <a:rPr lang="en-US" sz="1400" dirty="0">
                <a:solidFill>
                  <a:schemeClr val="tx1"/>
                </a:solidFill>
              </a:rPr>
              <a:t>Construct a principal component analysis to identify the explanatory components in the residuals between LIBOR and SOFR</a:t>
            </a:r>
          </a:p>
          <a:p>
            <a:pPr>
              <a:buFont typeface="Arial" panose="020B0604020202020204" pitchFamily="34" charset="0"/>
              <a:buChar char="•"/>
            </a:pPr>
            <a:r>
              <a:rPr lang="en-US" sz="1400" dirty="0">
                <a:solidFill>
                  <a:schemeClr val="tx1"/>
                </a:solidFill>
              </a:rPr>
              <a:t>Construct a model that bootstraps an appropriate “strip” encompassing LIBOR’s residual risk (i.e. SOFR + “LIBOR premium”) </a:t>
            </a:r>
          </a:p>
        </p:txBody>
      </p:sp>
      <p:sp>
        <p:nvSpPr>
          <p:cNvPr id="4" name="Text Placeholder 3">
            <a:extLst>
              <a:ext uri="{FF2B5EF4-FFF2-40B4-BE49-F238E27FC236}">
                <a16:creationId xmlns:a16="http://schemas.microsoft.com/office/drawing/2014/main" id="{B3736AF9-745C-42FB-9B58-6C9ADC33BEB5}"/>
              </a:ext>
            </a:extLst>
          </p:cNvPr>
          <p:cNvSpPr>
            <a:spLocks noGrp="1"/>
          </p:cNvSpPr>
          <p:nvPr>
            <p:ph type="body" sz="half" idx="2"/>
          </p:nvPr>
        </p:nvSpPr>
        <p:spPr>
          <a:xfrm>
            <a:off x="556538" y="1793390"/>
            <a:ext cx="3660619" cy="2584449"/>
          </a:xfrm>
        </p:spPr>
        <p:txBody>
          <a:bodyPr/>
          <a:lstStyle/>
          <a:p>
            <a:pPr marL="285750" indent="-285750">
              <a:buFont typeface="Courier New" panose="02070309020205020404" pitchFamily="49" charset="0"/>
              <a:buChar char="o"/>
            </a:pPr>
            <a:r>
              <a:rPr lang="en-US" b="1" dirty="0">
                <a:solidFill>
                  <a:schemeClr val="tx1"/>
                </a:solidFill>
              </a:rPr>
              <a:t>Interest rate swaps and derivatives must be re-valued /re-hedged </a:t>
            </a:r>
          </a:p>
          <a:p>
            <a:endParaRPr lang="en-US" dirty="0"/>
          </a:p>
        </p:txBody>
      </p:sp>
      <p:graphicFrame>
        <p:nvGraphicFramePr>
          <p:cNvPr id="5" name="Chart 4">
            <a:extLst>
              <a:ext uri="{FF2B5EF4-FFF2-40B4-BE49-F238E27FC236}">
                <a16:creationId xmlns:a16="http://schemas.microsoft.com/office/drawing/2014/main" id="{E474372A-D0E1-4DEF-901F-0D60854E76F5}"/>
              </a:ext>
            </a:extLst>
          </p:cNvPr>
          <p:cNvGraphicFramePr>
            <a:graphicFrameLocks/>
          </p:cNvGraphicFramePr>
          <p:nvPr>
            <p:extLst>
              <p:ext uri="{D42A27DB-BD31-4B8C-83A1-F6EECF244321}">
                <p14:modId xmlns:p14="http://schemas.microsoft.com/office/powerpoint/2010/main" val="2438964100"/>
              </p:ext>
            </p:extLst>
          </p:nvPr>
        </p:nvGraphicFramePr>
        <p:xfrm>
          <a:off x="354450" y="2500027"/>
          <a:ext cx="3660620" cy="29863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8B8D737-F3A0-414E-BBDF-9C4633BAE921}"/>
              </a:ext>
            </a:extLst>
          </p:cNvPr>
          <p:cNvSpPr txBox="1"/>
          <p:nvPr/>
        </p:nvSpPr>
        <p:spPr>
          <a:xfrm>
            <a:off x="641445" y="5454985"/>
            <a:ext cx="3254991" cy="1015663"/>
          </a:xfrm>
          <a:prstGeom prst="rect">
            <a:avLst/>
          </a:prstGeom>
          <a:noFill/>
        </p:spPr>
        <p:txBody>
          <a:bodyPr wrap="square" rtlCol="0">
            <a:spAutoFit/>
          </a:bodyPr>
          <a:lstStyle/>
          <a:p>
            <a:r>
              <a:rPr lang="en-US" sz="1200" i="1" dirty="0"/>
              <a:t>Source: Federal Reserve Bank of St. Louis. Subset of SOFR and LIBOR daily rates reported between 9-21-2020 and 10-20-2020. SOFR data reported as 50</a:t>
            </a:r>
            <a:r>
              <a:rPr lang="en-US" sz="1200" i="1" baseline="30000" dirty="0"/>
              <a:t>th</a:t>
            </a:r>
            <a:r>
              <a:rPr lang="en-US" sz="1200" i="1" dirty="0"/>
              <a:t> percentile of transaction data.</a:t>
            </a:r>
          </a:p>
        </p:txBody>
      </p:sp>
    </p:spTree>
    <p:extLst>
      <p:ext uri="{BB962C8B-B14F-4D97-AF65-F5344CB8AC3E}">
        <p14:creationId xmlns:p14="http://schemas.microsoft.com/office/powerpoint/2010/main" val="202517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B480-D832-43B3-9DD0-5547F394E5FC}"/>
              </a:ext>
            </a:extLst>
          </p:cNvPr>
          <p:cNvSpPr>
            <a:spLocks noGrp="1"/>
          </p:cNvSpPr>
          <p:nvPr>
            <p:ph type="title"/>
          </p:nvPr>
        </p:nvSpPr>
        <p:spPr/>
        <p:txBody>
          <a:bodyPr/>
          <a:lstStyle/>
          <a:p>
            <a:r>
              <a:rPr lang="en-US" dirty="0"/>
              <a:t>What could go wrong?</a:t>
            </a:r>
          </a:p>
        </p:txBody>
      </p:sp>
      <p:sp>
        <p:nvSpPr>
          <p:cNvPr id="3" name="Content Placeholder 2">
            <a:extLst>
              <a:ext uri="{FF2B5EF4-FFF2-40B4-BE49-F238E27FC236}">
                <a16:creationId xmlns:a16="http://schemas.microsoft.com/office/drawing/2014/main" id="{C83D2344-1991-4E70-843B-AB33724C75B8}"/>
              </a:ext>
            </a:extLst>
          </p:cNvPr>
          <p:cNvSpPr>
            <a:spLocks noGrp="1"/>
          </p:cNvSpPr>
          <p:nvPr>
            <p:ph idx="1"/>
          </p:nvPr>
        </p:nvSpPr>
        <p:spPr/>
        <p:txBody>
          <a:bodyPr/>
          <a:lstStyle/>
          <a:p>
            <a:r>
              <a:rPr lang="en-US" sz="1400" b="1" dirty="0"/>
              <a:t>Data are messy.</a:t>
            </a:r>
          </a:p>
          <a:p>
            <a:pPr lvl="1">
              <a:buFont typeface="Arial" panose="020B0604020202020204" pitchFamily="34" charset="0"/>
              <a:buChar char="•"/>
            </a:pPr>
            <a:r>
              <a:rPr lang="en-US" sz="1400" dirty="0"/>
              <a:t>Comparisons with SOFR would require considering the daily distribution and volume of transaction data</a:t>
            </a:r>
          </a:p>
          <a:p>
            <a:pPr lvl="1">
              <a:buFont typeface="Arial" panose="020B0604020202020204" pitchFamily="34" charset="0"/>
              <a:buChar char="•"/>
            </a:pPr>
            <a:r>
              <a:rPr lang="en-US" sz="1400" dirty="0"/>
              <a:t>SOFR averages and indexes are only recently available, and thus a smaller sample size</a:t>
            </a:r>
          </a:p>
          <a:p>
            <a:r>
              <a:rPr lang="en-US" sz="1400" b="1" dirty="0"/>
              <a:t>Applications of LIBOR are simply too broad to expect explanatory correlations. </a:t>
            </a:r>
          </a:p>
          <a:p>
            <a:pPr lvl="1">
              <a:buFont typeface="Arial" panose="020B0604020202020204" pitchFamily="34" charset="0"/>
              <a:buChar char="•"/>
            </a:pPr>
            <a:r>
              <a:rPr lang="en-US" sz="1400" dirty="0"/>
              <a:t>Comparisons with LIBOR would require multiple other potential datasets for interest rate risk</a:t>
            </a:r>
          </a:p>
          <a:p>
            <a:pPr lvl="1">
              <a:buFont typeface="Arial" panose="020B0604020202020204" pitchFamily="34" charset="0"/>
              <a:buChar char="•"/>
            </a:pPr>
            <a:r>
              <a:rPr lang="en-US" sz="1400" dirty="0"/>
              <a:t>Other market factors (e.g. pandemic sentiment) not addressed in this study are driving rate changes</a:t>
            </a:r>
          </a:p>
          <a:p>
            <a:endParaRPr lang="en-US" dirty="0"/>
          </a:p>
        </p:txBody>
      </p:sp>
    </p:spTree>
    <p:extLst>
      <p:ext uri="{BB962C8B-B14F-4D97-AF65-F5344CB8AC3E}">
        <p14:creationId xmlns:p14="http://schemas.microsoft.com/office/powerpoint/2010/main" val="2416566330"/>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753</TotalTime>
  <Words>882</Words>
  <Application>Microsoft Office PowerPoint</Application>
  <PresentationFormat>On-screen Show (4:3)</PresentationFormat>
  <Paragraphs>60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Courier New</vt:lpstr>
      <vt:lpstr>Trebuchet MS</vt:lpstr>
      <vt:lpstr>Wingdings 3</vt:lpstr>
      <vt:lpstr>Facet</vt:lpstr>
      <vt:lpstr>Anticipating Life without LIBOR</vt:lpstr>
      <vt:lpstr>What exactly is LIBOR? </vt:lpstr>
      <vt:lpstr>Data – and the lack thereof – has been LIBOR’s death knell.</vt:lpstr>
      <vt:lpstr>SOFR is a proxy, not an equivalent replacement.</vt:lpstr>
      <vt:lpstr>If SOFR will differ, what is needed to create an equivalent?</vt:lpstr>
      <vt:lpstr>If SOFR will differ, where will valuations break down?</vt:lpstr>
      <vt:lpstr>What could go wrong?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Wall</dc:creator>
  <cp:lastModifiedBy>Anna Wall</cp:lastModifiedBy>
  <cp:revision>27</cp:revision>
  <dcterms:created xsi:type="dcterms:W3CDTF">2020-10-27T20:42:29Z</dcterms:created>
  <dcterms:modified xsi:type="dcterms:W3CDTF">2020-10-28T09:15:51Z</dcterms:modified>
</cp:coreProperties>
</file>