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07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B993-FA41-86C4-1FCC-9241D2A7A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AEEAF-9C68-7877-C51D-4A87B0D64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 Nardelli</a:t>
            </a:r>
          </a:p>
        </p:txBody>
      </p:sp>
    </p:spTree>
    <p:extLst>
      <p:ext uri="{BB962C8B-B14F-4D97-AF65-F5344CB8AC3E}">
        <p14:creationId xmlns:p14="http://schemas.microsoft.com/office/powerpoint/2010/main" val="28080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B4F6-C993-8BBF-429C-D03D67F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F221-FDEA-EC4D-EBE5-31CE370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web application is a survey system</a:t>
            </a:r>
          </a:p>
          <a:p>
            <a:r>
              <a:rPr lang="en-US" dirty="0"/>
              <a:t>Users can create surveys, answer others’ surveys, and view responses to their own surveys</a:t>
            </a:r>
          </a:p>
          <a:p>
            <a:r>
              <a:rPr lang="en-US" dirty="0"/>
              <a:t>Each user must have an account to interact with the system</a:t>
            </a:r>
          </a:p>
        </p:txBody>
      </p:sp>
    </p:spTree>
    <p:extLst>
      <p:ext uri="{BB962C8B-B14F-4D97-AF65-F5344CB8AC3E}">
        <p14:creationId xmlns:p14="http://schemas.microsoft.com/office/powerpoint/2010/main" val="236969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5A7B-88F3-92E7-D3AA-0B7751AA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7F61-C06A-0515-24C2-A6DF99D79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5CD4-CAA7-3999-2256-0F56586C9D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JavaScript to validate inputs</a:t>
            </a:r>
          </a:p>
          <a:p>
            <a:r>
              <a:rPr lang="en-US" dirty="0"/>
              <a:t>CSS to style HTML files</a:t>
            </a:r>
          </a:p>
          <a:p>
            <a:pPr lvl="1"/>
            <a:r>
              <a:rPr lang="en-US" dirty="0"/>
              <a:t>Using a template from W3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9D0C6F3-D8B9-1E41-DAFA-DCE28C60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530" y="2844040"/>
            <a:ext cx="4637147" cy="1842286"/>
          </a:xfrm>
          <a:prstGeom prst="rect">
            <a:avLst/>
          </a:prstGeom>
        </p:spPr>
      </p:pic>
      <p:pic>
        <p:nvPicPr>
          <p:cNvPr id="14" name="Picture 13" descr="A screenshot of a survey&#10;&#10;Description automatically generated">
            <a:extLst>
              <a:ext uri="{FF2B5EF4-FFF2-40B4-BE49-F238E27FC236}">
                <a16:creationId xmlns:a16="http://schemas.microsoft.com/office/drawing/2014/main" id="{19130E9E-E9AD-E4B5-5536-9771A29C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86" y="4686326"/>
            <a:ext cx="4169436" cy="21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8FC8-BCB8-F7B9-1B79-C17312A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D53BA-637B-5BF1-041A-DF7FA2E51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44AC0-FCD2-C296-5A4C-09C9D1C2C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phpMyAdmin to host database</a:t>
            </a:r>
          </a:p>
          <a:p>
            <a:r>
              <a:rPr lang="en-US" dirty="0"/>
              <a:t>MVC structure</a:t>
            </a:r>
          </a:p>
          <a:p>
            <a:pPr lvl="1"/>
            <a:r>
              <a:rPr lang="en-US" dirty="0"/>
              <a:t>5 models, 8 Controllers/Views</a:t>
            </a:r>
          </a:p>
          <a:p>
            <a:r>
              <a:rPr lang="en-US" dirty="0" err="1"/>
              <a:t>php</a:t>
            </a:r>
            <a:endParaRPr lang="en-US" dirty="0"/>
          </a:p>
          <a:p>
            <a:pPr lvl="1"/>
            <a:r>
              <a:rPr lang="en-US" dirty="0"/>
              <a:t>PDO library to handle database communication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30863A-4989-2E24-25C3-DD98839C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54" y="3359553"/>
            <a:ext cx="6989051" cy="1005062"/>
          </a:xfrm>
          <a:prstGeom prst="rect">
            <a:avLst/>
          </a:prstGeom>
        </p:spPr>
      </p:pic>
      <p:pic>
        <p:nvPicPr>
          <p:cNvPr id="10" name="Picture 9" descr="A screenshot of a survey&#10;&#10;Description automatically generated">
            <a:extLst>
              <a:ext uri="{FF2B5EF4-FFF2-40B4-BE49-F238E27FC236}">
                <a16:creationId xmlns:a16="http://schemas.microsoft.com/office/drawing/2014/main" id="{F8687594-0CF4-8A78-D1E2-5E0E0177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954" y="4538330"/>
            <a:ext cx="6765760" cy="17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1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874-F10C-7D0F-CB1C-DC5A96E5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4124855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</TotalTime>
  <Words>79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Survey Builder</vt:lpstr>
      <vt:lpstr>Introduction</vt:lpstr>
      <vt:lpstr>Implementation</vt:lpstr>
      <vt:lpstr>Implementation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Builder</dc:title>
  <dc:creator>Anna A. Nardelli</dc:creator>
  <cp:lastModifiedBy>Anna A. Nardelli</cp:lastModifiedBy>
  <cp:revision>1</cp:revision>
  <dcterms:created xsi:type="dcterms:W3CDTF">2023-12-17T18:30:17Z</dcterms:created>
  <dcterms:modified xsi:type="dcterms:W3CDTF">2023-12-17T19:18:39Z</dcterms:modified>
</cp:coreProperties>
</file>