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55118ef86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55118ef86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55118ef86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55118ef86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55118ef86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a55118ef86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55118ef86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a55118ef86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a55118ef86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a55118ef86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a55118ef86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a55118ef86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a55118ef86_0_1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a55118ef86_0_1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a55118ef86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a55118ef86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balaka18/email-spam-classification-dataset-csv/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 Email Detection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 Nardelli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Spam email detection is an important topic to be analyzed in machine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Machine learning can identify patterns in data that cannot easily be seen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goal of the project is to be able to identify whether an email is spam or not based on the frequency of words used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- Email Spam Classification, </a:t>
            </a:r>
            <a:r>
              <a:rPr lang="en" u="sng">
                <a:solidFill>
                  <a:schemeClr val="hlink"/>
                </a:solidFill>
                <a:hlinkClick r:id="rId3"/>
              </a:rPr>
              <a:t>Kaggle</a:t>
            </a:r>
            <a:r>
              <a:rPr lang="en"/>
              <a:t>, 5172 instances, 3000 columns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Algorithms Discussed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K-Nearest Neighbors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Logistic Regression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Perceptron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Analysis of algorithms using GridSearchCV to find the best parameters for K-Nearest Neighbors and Logistic Regression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describe() and value_count() methods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874"/>
            <a:ext cx="9144003" cy="2241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975" y="3902700"/>
            <a:ext cx="3813200" cy="8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744300" y="1803550"/>
            <a:ext cx="3692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K-Nearest Neighbors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4-NN gets highest training accuracy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Very overfitted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Training set accuracy: 0.93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Testing set accuracy: 0.87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the best results of the group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700" y="751750"/>
            <a:ext cx="3873351" cy="379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744300" y="1803550"/>
            <a:ext cx="3692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Perceptron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Gets lowest training accuracy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Training set accuracy: 0.893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Testing set accuracy: 0.903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overfitted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It’s missing 87 out of 301 spam emails in the testing 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doesn’t falsely label normal emails as spam very often, though</a:t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225" y="1082750"/>
            <a:ext cx="3415550" cy="51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 rotWithShape="1">
          <a:blip r:embed="rId4">
            <a:alphaModFix/>
          </a:blip>
          <a:srcRect b="0" l="1594" r="0" t="0"/>
          <a:stretch/>
        </p:blipFill>
        <p:spPr>
          <a:xfrm>
            <a:off x="4966825" y="1642300"/>
            <a:ext cx="3751100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744300" y="1803550"/>
            <a:ext cx="3692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Logistic Regression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C=1 gets highest training accuracy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Nearly 100%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Training set accuracy: 0.9995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Testing set accuracy: 0.971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Best training and testing accuracy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Slightly overfitted, but not by much</a:t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 rotWithShape="1">
          <a:blip r:embed="rId3">
            <a:alphaModFix/>
          </a:blip>
          <a:srcRect b="0" l="0" r="1768" t="0"/>
          <a:stretch/>
        </p:blipFill>
        <p:spPr>
          <a:xfrm>
            <a:off x="4618550" y="1681550"/>
            <a:ext cx="3744575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200" y="1207600"/>
            <a:ext cx="3744576" cy="3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83265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Logistic Regression (C=1, max_iter=1000) is the most effective algorithm for predicting spam </a:t>
            </a:r>
            <a:r>
              <a:rPr lang="en"/>
              <a:t>email</a:t>
            </a:r>
            <a:r>
              <a:rPr lang="en"/>
              <a:t> content based on this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algorithm can provide very reliable spam detection and potentially prevent users from falling victim to phishing and spoofing attacks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machine learning concepts used in this project can be applied to real-world problems to create effective solutions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dataset used had already tokenized and given word counts for each email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I’d like to give the program the functionality to do this for a dataset containing just the text of the email and the label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would involve doing extra pre-processing, but I would be able to use a wider range of datasets to further test my algorithms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Single email predictions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I’d like to make a function that will scan a single email for spam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case someone is suspicious of a specific email, they could paste it into the program to test it on my algorithm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