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310b18f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310b18f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310b18f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310b18f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55d01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55d01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310b18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0310b18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310b18f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310b18f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10b18f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0310b18f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310b18f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0310b18f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10b18f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0310b18f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0310b18f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0310b18f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310b18f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310b18f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0310b18f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0310b18f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Web 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611 Final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Nardelli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Takeaways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Lambdas both simplified and complicated this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nice to have my code separated into smaller files based on simpler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Separate Lambdas for GET and POST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also very complicated to import packages into the Lambda environment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Had to install Docker to get the Linux versions of Python libraries because Lambda couldn’t recognize some of the Mac versions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Pymongo worked fine with the Mac installation, but jwt didn’t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These were time-consuming errors to diagnose at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 is very user-friendly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Cognito account management is a powerful tool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Skills Learned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5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CodeCommit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Amplify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Lambda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Cognito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 Gateway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CloudWatch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Postman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JavaScript skills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Build a web application with a serverless backend structure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Implement a RESTful API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Make use of various AWS capabilities, including Lambda functions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 a type of database that I haven’t worked with before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Concept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Employee management system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can store and view data about their employees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Each employee will have attributes such as name, email, job title, wage, and supervisor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Each user will be required to create an account to access the application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 end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JavaScript, HTML, CSS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Lambdas written in Python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Hosts the front end of the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code from a CodeCommit repository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CodeCommit is not the best source control repository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Have to input a name and email every time you commit changes in the console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Does support remote changes, but after the initial commit sometimes it’s easier just to make quick changes in the console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Can’t delete files from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would maybe use GitHub in future AWS projects, but I wanted to try CodeCommit since I’d never used it before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Automatically redeploys when changes are made to the repo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Account management service run by AWS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Runs on AWS-hosted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create accounts and log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Emails are automatically sent to new users with a confirmation code for account verification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passwords are never visible from the Cognito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in terms of security than if I managed the accounts myself in the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still have to store some user information in the database, but I never directly handle any passwords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the UI where the user inputs their password is a completely different URL not managed by 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gets redirected to my site after logging 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 Atlas, connected through Lambda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collections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and Employees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added to the database upon account confirmation with Cognito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Lambda post-confirmation trigger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user information from sign-up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user posts to the database, their email is stored with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Necessary for query purposes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Emails are unique for user accounts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 API using API Gateway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</a:t>
            </a:r>
            <a:r>
              <a:rPr lang="en"/>
              <a:t>straightforward</a:t>
            </a:r>
            <a:r>
              <a:rPr lang="en"/>
              <a:t>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APIs are called from a JS file to trigger Lambda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was my first time using APIs, so it was a bit of a learning curve, but I was able to implement my project’s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CORS issues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Cognito post-confirmation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user info to the Users collection in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from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Connects to the Employees collection and gets the documents associated with the logged in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 to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Posts the inputs from the HTML form to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Decode user token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Processes the access token generated by Cognito and decodes it into a usable format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Cognito with Database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6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etermining which user is logged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Needed so that I could query the database properly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Cognito automatically redirects successful sign ins to a callback link (home page) and puts a code in the URL which can be used to determine which user is logged in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That code can be used to find the access token,  but there’s no straightforward way to do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Altered the Cognito sign-in URL to display the access token when a user signs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token is decoded using a Lambda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Decoded token gives us the user ID and email, send that with API calls to the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Exposing the access token in the URL is a security concern, but necessary for my experience level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