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05ee749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05ee749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05ee74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05ee74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05ee74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05ee74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05ee749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05ee749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05ee749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05ee749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05ee74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05ee74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QVR3teo_sD2nJjdLzZ6jlG4sphfZpZFb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Nardelli, Neil Swagger, Connor Vidnansky, Andrew Welde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Anna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Leader, Parts 1-4 of Design Document, Gantt Chart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Neil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Code, Test Plan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Connor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Flowchart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Andrew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Algorithm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 title="IMG_053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961700"/>
            <a:ext cx="7811150" cy="28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Communication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Technology and Glitches 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Time Management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Cooperation from the Robot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Organization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learned how to code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Difficulties involved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Team work needed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Importance of </a:t>
            </a:r>
            <a:r>
              <a:rPr lang="en" sz="1600">
                <a:solidFill>
                  <a:srgbClr val="000000"/>
                </a:solidFill>
              </a:rPr>
              <a:t>communication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Software engineering is more than just writing code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Problem solving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Besides being able to meet in person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Text each other more about the problems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better </a:t>
            </a:r>
            <a:r>
              <a:rPr lang="en" sz="1600">
                <a:solidFill>
                  <a:srgbClr val="000000"/>
                </a:solidFill>
              </a:rPr>
              <a:t>communications</a:t>
            </a:r>
            <a:r>
              <a:rPr lang="en" sz="1600">
                <a:solidFill>
                  <a:srgbClr val="000000"/>
                </a:solidFill>
              </a:rPr>
              <a:t> for each sprint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More online meeting, Zoom calls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43139" l="20723" r="59167" t="12386"/>
          <a:stretch/>
        </p:blipFill>
        <p:spPr>
          <a:xfrm>
            <a:off x="1648025" y="-12"/>
            <a:ext cx="3630699" cy="505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20108" r="59135" t="56883"/>
          <a:stretch/>
        </p:blipFill>
        <p:spPr>
          <a:xfrm>
            <a:off x="5278725" y="92063"/>
            <a:ext cx="3865271" cy="505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84150" y="2006113"/>
            <a:ext cx="13980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Code for Sprint 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