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9ECE-334C-4CBF-ABC0-A63FB98D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F7F74-7E29-485E-9001-208B89CA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BC16-F34C-4B1E-9FE4-08CCAEB9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A7C6-C896-4AC5-B60D-E32E23AB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CA00-E50D-4E39-821D-FD0CF531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046A-A836-4554-99F7-F768C172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D4C74-F8AD-4D96-AC47-1130FDAE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A8B5-CBEF-4ABA-9414-25F4F01A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C9D2-A937-48BE-A435-AE039381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C0CE-A320-49EE-89E5-92F33BCB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45CBC-5008-4434-A6D2-73CD8BBF5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DB1B1-FABB-4A03-8EEF-E3E49960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CA75-55B9-428D-BA74-201CA9DC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057-1BBA-44F6-B511-FE488883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4362-E1BC-4A7C-AB16-BE174BB5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2E05-5442-490E-85CD-D6C5671A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2A48-D403-4A5F-AE5F-8D97CD75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3946-8F86-4F10-A4C5-ECEC4B4A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C67D-06B1-42CD-B82C-FB76B12B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A903-8539-4C28-B64A-2C215524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95AA-BBA6-49C6-9A34-2A29812F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CDB62-5A1E-4AE8-8F10-2466BD98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B009-88DD-4D6D-85D8-CE1BBBD2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7C3D-F700-44A1-A8FA-F2C56345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9D5D-C459-43F9-91D5-4E56A4E0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D600-1C90-4B8E-9AB6-68510982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5CCA-2F0E-4DC8-A860-9B4E360E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1A9DB-660B-4A7D-B2EF-A97202AF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6550F-211F-4358-9A6C-73C999AC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FFE4D-BF4D-4B7B-BE35-8C392C70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AAAC-6CC0-4158-A391-3EFF0D0D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77B-709F-4DE0-8757-15734A05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445C-F21F-4D63-90DF-BC54E95A1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3EC3-7B8F-4F4F-AAB2-6D0EAEF5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32CD-5A96-40E0-80BE-D8099A2E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C33A7-A89E-4A3F-9EC0-D4BC3629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B4C54-5003-4A37-8EAA-FBE46111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97AFA-D709-4B72-BC94-8FD3C10A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77828-422D-4726-9384-8A6DF48F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8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9BFD-4511-475C-821C-76279D91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69860-1AD1-41A7-AE0E-B80C687F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E2270-88DF-41FC-9F2A-1CC6218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7DD23-210B-43AF-8464-24D7354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64894-1A95-42A2-8A47-70EE8AF7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416A9-47BE-4D16-BDBC-F33C5DD9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100D-A6D3-40EC-9AD9-50168D20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2C9-44D2-472D-85B9-6DF2B39A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47D4-22A7-4215-89C2-F17744DA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3252-72EA-4ABA-A1B6-F3188E2C4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0351-89DE-472F-9727-76A071BD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9ED45-EDA2-47EA-972E-CE854B9C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1AE6-1881-4D2A-8272-BB9078DA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8A7D-4E36-4782-8655-F71A5B24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3B67D-DA95-4E3B-A91F-C653EFB2E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CF3C-866C-461B-869B-BA9860AA2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93A2-69C2-4739-AE86-98E1848D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CF5C-334F-438D-83CA-5E7F256D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D3061-3C72-4170-A9D1-5E623FB4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D308E-1050-4662-A12D-191524EE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ADE2-6DE1-41A0-9A80-A925C4EF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7A22-CC0E-4F77-BAA8-9439FC596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D761-1259-4006-94C0-E4ADDC89FAD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E5E5-0E91-4D8E-8B6F-709B6307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C1D1-1015-4735-B27F-D7B4D4AF1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A762-E6BE-45C1-BBE3-70169633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C5BC-E20C-4530-9617-32664E563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Difficulty of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8DF9A-A753-4A65-954D-D7ABD21C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7207" y="3967992"/>
            <a:ext cx="5497585" cy="1289807"/>
          </a:xfrm>
        </p:spPr>
        <p:txBody>
          <a:bodyPr/>
          <a:lstStyle/>
          <a:p>
            <a:r>
              <a:rPr lang="en-US" dirty="0" err="1"/>
              <a:t>ConvNets</a:t>
            </a:r>
            <a:r>
              <a:rPr lang="en-US" dirty="0"/>
              <a:t> helping to determine the difficulty of diagnosis by image</a:t>
            </a:r>
          </a:p>
        </p:txBody>
      </p:sp>
    </p:spTree>
    <p:extLst>
      <p:ext uri="{BB962C8B-B14F-4D97-AF65-F5344CB8AC3E}">
        <p14:creationId xmlns:p14="http://schemas.microsoft.com/office/powerpoint/2010/main" val="307756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9EA8-0623-48D4-B727-E790C50F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outputs the “prevalence”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5808-9522-4CCB-98F4-80D11B3C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1622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much does the CPU feel that </a:t>
            </a:r>
            <a:r>
              <a:rPr lang="en-US" sz="2400" i="1" dirty="0"/>
              <a:t>that </a:t>
            </a:r>
            <a:r>
              <a:rPr lang="en-US" sz="2400" dirty="0"/>
              <a:t>is the actual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195B9-E305-4476-8A46-EC7FBADF7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3" b="1967"/>
          <a:stretch/>
        </p:blipFill>
        <p:spPr>
          <a:xfrm>
            <a:off x="4328718" y="1825625"/>
            <a:ext cx="70250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D7A5-7D55-4311-9851-B3FB6893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the class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5720-DC4E-40F6-B4E1-BEC1E7FE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901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Just printing each class and its prevalence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7D98-432C-4096-A919-7EDBF5520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6" b="4694"/>
          <a:stretch/>
        </p:blipFill>
        <p:spPr>
          <a:xfrm>
            <a:off x="4420997" y="1677194"/>
            <a:ext cx="7237165" cy="44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FE0-4778-43EB-A0A7-1AECFB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3E4-FFD7-473F-86B2-2C91B63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en-US" dirty="0"/>
              <a:t>Now we see the winner class and other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D74A-E5E9-46DB-B3E2-4A389F19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0" y="1825625"/>
            <a:ext cx="634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FE0-4778-43EB-A0A7-1AECFB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3E4-FFD7-473F-86B2-2C91B63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en-US" dirty="0"/>
              <a:t>Now we see the winner class and other classes</a:t>
            </a:r>
          </a:p>
          <a:p>
            <a:r>
              <a:rPr lang="en-US" dirty="0"/>
              <a:t>Checking only winner does not seem to be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D74A-E5E9-46DB-B3E2-4A389F19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0" y="1825625"/>
            <a:ext cx="634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5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FE0-4778-43EB-A0A7-1AECFB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3E4-FFD7-473F-86B2-2C91B63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en-US" dirty="0"/>
              <a:t>Now we see the winner class and other classes</a:t>
            </a:r>
          </a:p>
          <a:p>
            <a:r>
              <a:rPr lang="en-US" dirty="0"/>
              <a:t>Checking only winner does not seem to be right</a:t>
            </a:r>
          </a:p>
          <a:p>
            <a:r>
              <a:rPr lang="en-US" dirty="0"/>
              <a:t>Since the top three classes are quite close, we may want to thing about all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D74A-E5E9-46DB-B3E2-4A389F19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0" y="1825625"/>
            <a:ext cx="634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FE0-4778-43EB-A0A7-1AECFB5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3E4-FFD7-473F-86B2-2C91B634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r>
              <a:rPr lang="en-US" dirty="0"/>
              <a:t>The more close values we have, the more difficult should be visual exam, too.</a:t>
            </a:r>
          </a:p>
          <a:p>
            <a:r>
              <a:rPr lang="en-US" dirty="0"/>
              <a:t>Difficulty of diagnosis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D74A-E5E9-46DB-B3E2-4A389F19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10" y="1825625"/>
            <a:ext cx="634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B458-5226-4562-ABBA-C7C4BB2C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9A59-9B53-4D59-9886-3A6E093C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relevant data</a:t>
            </a:r>
          </a:p>
          <a:p>
            <a:r>
              <a:rPr lang="en-US" dirty="0"/>
              <a:t>Other models that VGG16</a:t>
            </a:r>
          </a:p>
          <a:p>
            <a:pPr lvl="1"/>
            <a:r>
              <a:rPr lang="en-US" dirty="0"/>
              <a:t>Other champions: VGG19,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LeNet</a:t>
            </a:r>
            <a:r>
              <a:rPr lang="en-US" dirty="0"/>
              <a:t>, </a:t>
            </a:r>
            <a:r>
              <a:rPr lang="en-US" dirty="0" err="1"/>
              <a:t>uNet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Homemade architecture</a:t>
            </a:r>
          </a:p>
          <a:p>
            <a:r>
              <a:rPr lang="en-US" dirty="0"/>
              <a:t>Definition of “difficult diagnosis”</a:t>
            </a:r>
          </a:p>
        </p:txBody>
      </p:sp>
    </p:spTree>
    <p:extLst>
      <p:ext uri="{BB962C8B-B14F-4D97-AF65-F5344CB8AC3E}">
        <p14:creationId xmlns:p14="http://schemas.microsoft.com/office/powerpoint/2010/main" val="60982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Difficulty of Diagnosis</vt:lpstr>
      <vt:lpstr>VGG16 outputs the “prevalence”</vt:lpstr>
      <vt:lpstr>Sorting by the class ID</vt:lpstr>
      <vt:lpstr>Sorting by Prevalence</vt:lpstr>
      <vt:lpstr>Sorting by Prevalence</vt:lpstr>
      <vt:lpstr>Sorting by Prevalence</vt:lpstr>
      <vt:lpstr>Sorting by Prevalence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Bayram Bayram</dc:creator>
  <cp:lastModifiedBy>Bayram Bayram</cp:lastModifiedBy>
  <cp:revision>4</cp:revision>
  <dcterms:created xsi:type="dcterms:W3CDTF">2020-07-12T14:58:23Z</dcterms:created>
  <dcterms:modified xsi:type="dcterms:W3CDTF">2020-07-12T15:14:22Z</dcterms:modified>
</cp:coreProperties>
</file>