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9ECE-334C-4CBF-ABC0-A63FB98D3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F7F74-7E29-485E-9001-208B89CAB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1BC16-F34C-4B1E-9FE4-08CCAEB93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D761-1259-4006-94C0-E4ADDC89FAD0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1A7C6-C896-4AC5-B60D-E32E23AB6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5CA00-E50D-4E39-821D-FD0CF531B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A762-E6BE-45C1-BBE3-70169633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00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9046A-A836-4554-99F7-F768C1728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D4C74-F8AD-4D96-AC47-1130FDAE4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FA8B5-CBEF-4ABA-9414-25F4F01AE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D761-1259-4006-94C0-E4ADDC89FAD0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6C9D2-A937-48BE-A435-AE0393814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2C0CE-A320-49EE-89E5-92F33BCBE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A762-E6BE-45C1-BBE3-70169633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70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145CBC-5008-4434-A6D2-73CD8BBF5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0DB1B1-FABB-4A03-8EEF-E3E49960B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9CA75-55B9-428D-BA74-201CA9DC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D761-1259-4006-94C0-E4ADDC89FAD0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23057-1BBA-44F6-B511-FE488883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54362-E1BC-4A7C-AB16-BE174BB54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A762-E6BE-45C1-BBE3-70169633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22E05-5442-490E-85CD-D6C5671AD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42A48-D403-4A5F-AE5F-8D97CD759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F3946-8F86-4F10-A4C5-ECEC4B4AD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D761-1259-4006-94C0-E4ADDC89FAD0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DC67D-06B1-42CD-B82C-FB76B12B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4A903-8539-4C28-B64A-2C215524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A762-E6BE-45C1-BBE3-70169633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26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D95AA-BBA6-49C6-9A34-2A29812F8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CDB62-5A1E-4AE8-8F10-2466BD98E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2B009-88DD-4D6D-85D8-CE1BBBD2C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D761-1259-4006-94C0-E4ADDC89FAD0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E7C3D-F700-44A1-A8FA-F2C56345E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B9D5D-C459-43F9-91D5-4E56A4E04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A762-E6BE-45C1-BBE3-70169633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981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D600-1C90-4B8E-9AB6-685109829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85CCA-2F0E-4DC8-A860-9B4E360E5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1A9DB-660B-4A7D-B2EF-A97202AFA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6550F-211F-4358-9A6C-73C999AC7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D761-1259-4006-94C0-E4ADDC89FAD0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FFE4D-BF4D-4B7B-BE35-8C392C70A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2AAAC-6CC0-4158-A391-3EFF0D0D7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A762-E6BE-45C1-BBE3-70169633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5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1277B-709F-4DE0-8757-15734A05B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445C-F21F-4D63-90DF-BC54E95A1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93EC3-7B8F-4F4F-AAB2-6D0EAEF57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9D32CD-5A96-40E0-80BE-D8099A2E4C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2C33A7-A89E-4A3F-9EC0-D4BC36294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9B4C54-5003-4A37-8EAA-FBE461110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D761-1259-4006-94C0-E4ADDC89FAD0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E97AFA-D709-4B72-BC94-8FD3C10AE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077828-422D-4726-9384-8A6DF48F0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A762-E6BE-45C1-BBE3-70169633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89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D9BFD-4511-475C-821C-76279D91F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069860-1AD1-41A7-AE0E-B80C687F3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D761-1259-4006-94C0-E4ADDC89FAD0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8E2270-88DF-41FC-9F2A-1CC6218A2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7DD23-210B-43AF-8464-24D7354FA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A762-E6BE-45C1-BBE3-70169633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27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B64894-1A95-42A2-8A47-70EE8AF72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D761-1259-4006-94C0-E4ADDC89FAD0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C416A9-47BE-4D16-BDBC-F33C5DD97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C100D-A6D3-40EC-9AD9-50168D206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A762-E6BE-45C1-BBE3-70169633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1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862C9-44D2-472D-85B9-6DF2B39AE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047D4-22A7-4215-89C2-F17744DA9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73252-72EA-4ABA-A1B6-F3188E2C4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B0351-89DE-472F-9727-76A071BDB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D761-1259-4006-94C0-E4ADDC89FAD0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9ED45-EDA2-47EA-972E-CE854B9CF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C1AE6-1881-4D2A-8272-BB9078DAE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A762-E6BE-45C1-BBE3-70169633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8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D8A7D-4E36-4782-8655-F71A5B246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03B67D-DA95-4E3B-A91F-C653EFB2EE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ACF3C-866C-461B-869B-BA9860AA2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693A2-69C2-4739-AE86-98E1848D5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D761-1259-4006-94C0-E4ADDC89FAD0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5CF5C-334F-438D-83CA-5E7F256D0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D3061-3C72-4170-A9D1-5E623FB4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A762-E6BE-45C1-BBE3-70169633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0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8D308E-1050-4662-A12D-191524EE9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7ADE2-6DE1-41A0-9A80-A925C4EFE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B7A22-CC0E-4F77-BAA8-9439FC596B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5D761-1259-4006-94C0-E4ADDC89FAD0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2E5E5-0E91-4D8E-8B6F-709B6307AA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9C1D1-1015-4735-B27F-D7B4D4AF1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BA762-E6BE-45C1-BBE3-70169633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86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4C5BC-E20C-4530-9617-32664E5637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Difficulty of Diagnosis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68DF9A-A753-4A65-954D-D7ABD21CCC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7207" y="3967992"/>
            <a:ext cx="5497585" cy="1289807"/>
          </a:xfrm>
        </p:spPr>
        <p:txBody>
          <a:bodyPr/>
          <a:lstStyle/>
          <a:p>
            <a:r>
              <a:rPr lang="en-US" dirty="0" err="1"/>
              <a:t>ConvNets</a:t>
            </a:r>
            <a:r>
              <a:rPr lang="en-US" dirty="0"/>
              <a:t> helping to determine the difficulty of diagnosis by image</a:t>
            </a:r>
          </a:p>
        </p:txBody>
      </p:sp>
    </p:spTree>
    <p:extLst>
      <p:ext uri="{BB962C8B-B14F-4D97-AF65-F5344CB8AC3E}">
        <p14:creationId xmlns:p14="http://schemas.microsoft.com/office/powerpoint/2010/main" val="3077569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39EA8-0623-48D4-B727-E790C50FD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VGG16 outputs the “prevalence”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15808-9522-4CCB-98F4-80D11B3C8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1622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How much does the CPU feel that </a:t>
            </a:r>
            <a:r>
              <a:rPr lang="en-US" sz="2400" i="1" dirty="0"/>
              <a:t>that </a:t>
            </a:r>
            <a:r>
              <a:rPr lang="en-US" sz="2400" dirty="0"/>
              <a:t>is the actual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F195B9-E305-4476-8A46-EC7FBADF7D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3" b="1967"/>
          <a:stretch/>
        </p:blipFill>
        <p:spPr>
          <a:xfrm>
            <a:off x="4328718" y="1825625"/>
            <a:ext cx="702508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480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4D7A5-7D55-4311-9851-B3FB68932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by the class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D5720-DC4E-40F6-B4E1-BEC1E7FEF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19013" cy="4351338"/>
          </a:xfrm>
        </p:spPr>
        <p:txBody>
          <a:bodyPr>
            <a:normAutofit/>
          </a:bodyPr>
          <a:lstStyle/>
          <a:p>
            <a:r>
              <a:rPr lang="en-US" sz="2400" dirty="0"/>
              <a:t>Just printing each class and its prevalence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1B7D98-432C-4096-A919-7EDBF5520F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6" b="4694"/>
          <a:stretch/>
        </p:blipFill>
        <p:spPr>
          <a:xfrm>
            <a:off x="4420997" y="1677194"/>
            <a:ext cx="7237165" cy="442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008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4CFE0-4778-43EB-A0A7-1AECFB5AC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by Prevalence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133E4-FFD7-473F-86B2-2C91B634F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11305" cy="4351338"/>
          </a:xfrm>
        </p:spPr>
        <p:txBody>
          <a:bodyPr/>
          <a:lstStyle/>
          <a:p>
            <a:r>
              <a:rPr lang="en-US" dirty="0"/>
              <a:t>Now we see the winner class and other classes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BDD74A-E5E9-46DB-B3E2-4A389F19B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810" y="1825625"/>
            <a:ext cx="63436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47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4CFE0-4778-43EB-A0A7-1AECFB5AC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by Prevalence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133E4-FFD7-473F-86B2-2C91B634F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11305" cy="4351338"/>
          </a:xfrm>
        </p:spPr>
        <p:txBody>
          <a:bodyPr/>
          <a:lstStyle/>
          <a:p>
            <a:r>
              <a:rPr lang="en-US" dirty="0"/>
              <a:t>Now we see the winner class and other classes</a:t>
            </a:r>
          </a:p>
          <a:p>
            <a:r>
              <a:rPr lang="en-US" dirty="0"/>
              <a:t>Checking only winner does not seem to be right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BDD74A-E5E9-46DB-B3E2-4A389F19B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810" y="1825625"/>
            <a:ext cx="63436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959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4CFE0-4778-43EB-A0A7-1AECFB5AC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by Prevalence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133E4-FFD7-473F-86B2-2C91B634F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11305" cy="4351338"/>
          </a:xfrm>
        </p:spPr>
        <p:txBody>
          <a:bodyPr/>
          <a:lstStyle/>
          <a:p>
            <a:r>
              <a:rPr lang="en-US" dirty="0"/>
              <a:t>Now we see the winner class and other classes</a:t>
            </a:r>
          </a:p>
          <a:p>
            <a:r>
              <a:rPr lang="en-US" dirty="0"/>
              <a:t>Checking only winner does not seem to be right</a:t>
            </a:r>
          </a:p>
          <a:p>
            <a:r>
              <a:rPr lang="en-US" dirty="0"/>
              <a:t>Since the top three classes are quite close, we may want </a:t>
            </a:r>
            <a:r>
              <a:rPr lang="en-US"/>
              <a:t>to think </a:t>
            </a:r>
            <a:r>
              <a:rPr lang="en-US" dirty="0"/>
              <a:t>about all three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BDD74A-E5E9-46DB-B3E2-4A389F19B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810" y="1825625"/>
            <a:ext cx="63436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61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4CFE0-4778-43EB-A0A7-1AECFB5AC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by Prevalence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133E4-FFD7-473F-86B2-2C91B634F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11305" cy="4351338"/>
          </a:xfrm>
        </p:spPr>
        <p:txBody>
          <a:bodyPr/>
          <a:lstStyle/>
          <a:p>
            <a:r>
              <a:rPr lang="en-US" dirty="0"/>
              <a:t>The more close values we have, the more difficult should be visual exam, too.</a:t>
            </a:r>
          </a:p>
          <a:p>
            <a:r>
              <a:rPr lang="en-US" dirty="0"/>
              <a:t>Difficulty of diagnosis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BDD74A-E5E9-46DB-B3E2-4A389F19B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810" y="1825625"/>
            <a:ext cx="63436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49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9B458-5226-4562-ABBA-C7C4BB2CA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29A59-9B53-4D59-9886-3A6E093C5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relevant data</a:t>
            </a:r>
          </a:p>
          <a:p>
            <a:r>
              <a:rPr lang="en-US" dirty="0"/>
              <a:t>Other models that VGG16</a:t>
            </a:r>
          </a:p>
          <a:p>
            <a:pPr lvl="1"/>
            <a:r>
              <a:rPr lang="en-US" dirty="0"/>
              <a:t>Other champions: VGG19, </a:t>
            </a:r>
            <a:r>
              <a:rPr lang="en-US" dirty="0" err="1"/>
              <a:t>AlexNet</a:t>
            </a:r>
            <a:r>
              <a:rPr lang="en-US" dirty="0"/>
              <a:t>, </a:t>
            </a:r>
            <a:r>
              <a:rPr lang="en-US" dirty="0" err="1"/>
              <a:t>ResNet</a:t>
            </a:r>
            <a:r>
              <a:rPr lang="en-US" dirty="0"/>
              <a:t>, </a:t>
            </a:r>
            <a:r>
              <a:rPr lang="en-US" dirty="0" err="1"/>
              <a:t>LeNet</a:t>
            </a:r>
            <a:r>
              <a:rPr lang="en-US" dirty="0"/>
              <a:t>, </a:t>
            </a:r>
            <a:r>
              <a:rPr lang="en-US" dirty="0" err="1"/>
              <a:t>uNet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Homemade architecture</a:t>
            </a:r>
          </a:p>
          <a:p>
            <a:r>
              <a:rPr lang="en-US" dirty="0"/>
              <a:t>Definition of “difficult diagnosis”</a:t>
            </a:r>
          </a:p>
        </p:txBody>
      </p:sp>
    </p:spTree>
    <p:extLst>
      <p:ext uri="{BB962C8B-B14F-4D97-AF65-F5344CB8AC3E}">
        <p14:creationId xmlns:p14="http://schemas.microsoft.com/office/powerpoint/2010/main" val="609828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169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Difficulty of Diagnosis</vt:lpstr>
      <vt:lpstr>VGG16 outputs the “prevalence”</vt:lpstr>
      <vt:lpstr>Sorting by the class ID</vt:lpstr>
      <vt:lpstr>Sorting by Prevalence</vt:lpstr>
      <vt:lpstr>Sorting by Prevalence</vt:lpstr>
      <vt:lpstr>Sorting by Prevalence</vt:lpstr>
      <vt:lpstr>Sorting by Prevalence</vt:lpstr>
      <vt:lpstr>Further study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Bayram Bayram</dc:creator>
  <cp:lastModifiedBy>Bayram Bayram</cp:lastModifiedBy>
  <cp:revision>5</cp:revision>
  <dcterms:created xsi:type="dcterms:W3CDTF">2020-07-12T14:58:23Z</dcterms:created>
  <dcterms:modified xsi:type="dcterms:W3CDTF">2020-07-12T15:45:43Z</dcterms:modified>
</cp:coreProperties>
</file>