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  <p:italic r:id="rId13"/>
      <p:boldItalic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ee0f5f2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ee0f5f2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ee0f5f2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ee0f5f2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ee0f5f20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ee0f5f20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ee0f5f2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ee0f5f2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c344cf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c344cf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azza.com/class/lc9brs7eyzh2up/post/91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06: Midterm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Logistics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W21 Q2 - Join Outside of Thread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W22 Q4 - Is Mutual Exclusion Achieved?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Logistics/Tips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exam time is Wednesday, 2/22, 6-8pm 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In-person, handwritten exam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Room assignments TBD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Alternate exam TBD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Review Session is Sunday, 2/19, 2-5pm 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1571 GGBL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GSIs will go over the solutions to the practice exams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lecture/lab content and P1/P2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familiar with all your project code, even if you didn’t write it!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Watch out for lecture/lab concepts that you didn’t encounter in the projects.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Things like semaphores, or IPIs for 4-credit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@911</a:t>
            </a:r>
            <a:r>
              <a:rPr lang="en"/>
              <a:t> on Piazza for more study tips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 on the Midterm!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