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8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1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8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2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7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8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9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7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E2F5-2E32-4BA9-8337-E9B2E0E96B12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6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491449-0A40-4A21-8559-B54834772204}"/>
              </a:ext>
            </a:extLst>
          </p:cNvPr>
          <p:cNvSpPr/>
          <p:nvPr/>
        </p:nvSpPr>
        <p:spPr>
          <a:xfrm>
            <a:off x="3213463" y="1463039"/>
            <a:ext cx="7815782" cy="68907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CEEF9FA-35DB-40F7-B827-78298AE62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213463" y="1463038"/>
            <a:ext cx="431843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3BCA49-C906-4B99-B917-9B48500E9CBB}"/>
              </a:ext>
            </a:extLst>
          </p:cNvPr>
          <p:cNvSpPr/>
          <p:nvPr/>
        </p:nvSpPr>
        <p:spPr>
          <a:xfrm>
            <a:off x="3428160" y="2168435"/>
            <a:ext cx="7334291" cy="572153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2CD4BB2-A19A-430C-B345-049BF08C1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41643" y="2168434"/>
            <a:ext cx="381000" cy="381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C92B88-4121-4446-BE1B-CA7393149224}"/>
              </a:ext>
            </a:extLst>
          </p:cNvPr>
          <p:cNvSpPr/>
          <p:nvPr/>
        </p:nvSpPr>
        <p:spPr>
          <a:xfrm>
            <a:off x="3875314" y="1828800"/>
            <a:ext cx="2303837" cy="631048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EE18E6-5ACC-4C65-8D5C-0B80DA88359C}"/>
              </a:ext>
            </a:extLst>
          </p:cNvPr>
          <p:cNvSpPr/>
          <p:nvPr/>
        </p:nvSpPr>
        <p:spPr>
          <a:xfrm>
            <a:off x="4156527" y="2631953"/>
            <a:ext cx="1765300" cy="253223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1C60944-E32B-4FB5-8E9A-B3CB6293FF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45658" y="2631954"/>
            <a:ext cx="381000" cy="381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5D5F5B-93B9-43A5-ACB4-AF6D4387BADD}"/>
              </a:ext>
            </a:extLst>
          </p:cNvPr>
          <p:cNvSpPr/>
          <p:nvPr/>
        </p:nvSpPr>
        <p:spPr>
          <a:xfrm>
            <a:off x="8024943" y="1828798"/>
            <a:ext cx="2303837" cy="631049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B9F32-50CA-4B80-83B2-637402B2EBC5}"/>
              </a:ext>
            </a:extLst>
          </p:cNvPr>
          <p:cNvSpPr/>
          <p:nvPr/>
        </p:nvSpPr>
        <p:spPr>
          <a:xfrm>
            <a:off x="8306156" y="2631953"/>
            <a:ext cx="1765300" cy="253223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7BC74F8-E2E2-40E5-9858-88DD6F3207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6156" y="2638759"/>
            <a:ext cx="381000" cy="381000"/>
          </a:xfrm>
          <a:prstGeom prst="rect">
            <a:avLst/>
          </a:prstGeom>
        </p:spPr>
      </p:pic>
      <p:pic>
        <p:nvPicPr>
          <p:cNvPr id="16" name="Graphic 60">
            <a:extLst>
              <a:ext uri="{FF2B5EF4-FFF2-40B4-BE49-F238E27FC236}">
                <a16:creationId xmlns:a16="http://schemas.microsoft.com/office/drawing/2014/main" id="{75A0C6E1-F193-4BB2-BEC1-A983160E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632" y="39482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4D3C9ED-BB13-4A56-BA86-D5E248112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448" y="4405463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Optional Linux bastion instance</a:t>
            </a:r>
          </a:p>
        </p:txBody>
      </p:sp>
      <p:pic>
        <p:nvPicPr>
          <p:cNvPr id="18" name="Graphic 60">
            <a:extLst>
              <a:ext uri="{FF2B5EF4-FFF2-40B4-BE49-F238E27FC236}">
                <a16:creationId xmlns:a16="http://schemas.microsoft.com/office/drawing/2014/main" id="{DED1C61B-450A-4962-B78B-D822BDCF5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261" y="39482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6">
            <a:extLst>
              <a:ext uri="{FF2B5EF4-FFF2-40B4-BE49-F238E27FC236}">
                <a16:creationId xmlns:a16="http://schemas.microsoft.com/office/drawing/2014/main" id="{DB9834EA-A5C3-44D9-A86D-6043EBA46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9077" y="4405462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Optional Linux bastion instance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59289-EA29-4B0D-887E-1555C309C326}"/>
              </a:ext>
            </a:extLst>
          </p:cNvPr>
          <p:cNvSpPr/>
          <p:nvPr/>
        </p:nvSpPr>
        <p:spPr>
          <a:xfrm>
            <a:off x="4347026" y="3842109"/>
            <a:ext cx="5528493" cy="107185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900450D2-983E-4166-B038-08C3353921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04805" y="3840476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848AB0F-ADC5-422D-872D-3A36172B0331}"/>
              </a:ext>
            </a:extLst>
          </p:cNvPr>
          <p:cNvSpPr/>
          <p:nvPr/>
        </p:nvSpPr>
        <p:spPr>
          <a:xfrm>
            <a:off x="4156527" y="5418542"/>
            <a:ext cx="1765300" cy="224661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D941D54-2D9A-4E19-9EA1-395A082FCC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56527" y="5416365"/>
            <a:ext cx="381000" cy="381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3E95580-4ED7-4C22-9E78-84B47ED46D41}"/>
              </a:ext>
            </a:extLst>
          </p:cNvPr>
          <p:cNvSpPr/>
          <p:nvPr/>
        </p:nvSpPr>
        <p:spPr>
          <a:xfrm>
            <a:off x="8306156" y="5418543"/>
            <a:ext cx="1765300" cy="22466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D811C39-3FCA-491E-880D-AEC5D89889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06156" y="5416365"/>
            <a:ext cx="381000" cy="381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E79C499-C7D0-46D3-B609-D0CF4B9AB4D7}"/>
              </a:ext>
            </a:extLst>
          </p:cNvPr>
          <p:cNvSpPr/>
          <p:nvPr/>
        </p:nvSpPr>
        <p:spPr>
          <a:xfrm>
            <a:off x="4337801" y="5926181"/>
            <a:ext cx="5528493" cy="147591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PostgreSQL cluster</a:t>
            </a:r>
          </a:p>
        </p:txBody>
      </p:sp>
      <p:pic>
        <p:nvPicPr>
          <p:cNvPr id="33" name="Graphic 6">
            <a:extLst>
              <a:ext uri="{FF2B5EF4-FFF2-40B4-BE49-F238E27FC236}">
                <a16:creationId xmlns:a16="http://schemas.microsoft.com/office/drawing/2014/main" id="{94903D52-5CAA-4F69-9BFC-AB6D97F5C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337" y="629175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41">
            <a:extLst>
              <a:ext uri="{FF2B5EF4-FFF2-40B4-BE49-F238E27FC236}">
                <a16:creationId xmlns:a16="http://schemas.microsoft.com/office/drawing/2014/main" id="{BE03FDB5-CC7A-47C6-9A83-E5AB5D044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08" y="64355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raphic 41">
            <a:extLst>
              <a:ext uri="{FF2B5EF4-FFF2-40B4-BE49-F238E27FC236}">
                <a16:creationId xmlns:a16="http://schemas.microsoft.com/office/drawing/2014/main" id="{982520F6-0E4A-41F4-9F1E-298BAD60D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900" y="64441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7">
            <a:extLst>
              <a:ext uri="{FF2B5EF4-FFF2-40B4-BE49-F238E27FC236}">
                <a16:creationId xmlns:a16="http://schemas.microsoft.com/office/drawing/2014/main" id="{EE78A195-F3A1-4F54-BD5C-EB2BC6446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4744" y="34567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7" name="Graphic 35">
            <a:extLst>
              <a:ext uri="{FF2B5EF4-FFF2-40B4-BE49-F238E27FC236}">
                <a16:creationId xmlns:a16="http://schemas.microsoft.com/office/drawing/2014/main" id="{B3D822C0-069C-400C-91DC-D8150C821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343" y="30129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7">
            <a:extLst>
              <a:ext uri="{FF2B5EF4-FFF2-40B4-BE49-F238E27FC236}">
                <a16:creationId xmlns:a16="http://schemas.microsoft.com/office/drawing/2014/main" id="{12674676-452C-492E-8C8F-7BCC76E01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1423" y="346770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9" name="Graphic 35">
            <a:extLst>
              <a:ext uri="{FF2B5EF4-FFF2-40B4-BE49-F238E27FC236}">
                <a16:creationId xmlns:a16="http://schemas.microsoft.com/office/drawing/2014/main" id="{FFAEFD75-F308-4025-B379-02CCB4FD8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124" y="30080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9">
            <a:extLst>
              <a:ext uri="{FF2B5EF4-FFF2-40B4-BE49-F238E27FC236}">
                <a16:creationId xmlns:a16="http://schemas.microsoft.com/office/drawing/2014/main" id="{D9493ADC-8899-454A-A1EC-0850CF476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939" y="7069852"/>
            <a:ext cx="11133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sp>
        <p:nvSpPr>
          <p:cNvPr id="79" name="TextBox 11">
            <a:extLst>
              <a:ext uri="{FF2B5EF4-FFF2-40B4-BE49-F238E27FC236}">
                <a16:creationId xmlns:a16="http://schemas.microsoft.com/office/drawing/2014/main" id="{552D6DBD-337D-4105-937E-5A4AC0EE1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673" y="6920343"/>
            <a:ext cx="11152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Write replica</a:t>
            </a:r>
          </a:p>
        </p:txBody>
      </p:sp>
      <p:sp>
        <p:nvSpPr>
          <p:cNvPr id="80" name="TextBox 11">
            <a:extLst>
              <a:ext uri="{FF2B5EF4-FFF2-40B4-BE49-F238E27FC236}">
                <a16:creationId xmlns:a16="http://schemas.microsoft.com/office/drawing/2014/main" id="{7C43BC8E-5EBF-44C4-8EE5-6948F6B7A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5220" y="6928957"/>
            <a:ext cx="11152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 replica</a:t>
            </a:r>
          </a:p>
        </p:txBody>
      </p:sp>
    </p:spTree>
    <p:extLst>
      <p:ext uri="{BB962C8B-B14F-4D97-AF65-F5344CB8AC3E}">
        <p14:creationId xmlns:p14="http://schemas.microsoft.com/office/powerpoint/2010/main" val="3496566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40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RDS: PostgreSQL Quick Start</dc:title>
  <dc:creator>Lindsay, Troy</dc:creator>
  <cp:lastModifiedBy>Lindsay, Troy</cp:lastModifiedBy>
  <cp:revision>2</cp:revision>
  <dcterms:created xsi:type="dcterms:W3CDTF">2022-10-05T20:11:31Z</dcterms:created>
  <dcterms:modified xsi:type="dcterms:W3CDTF">2022-10-05T20:27:17Z</dcterms:modified>
</cp:coreProperties>
</file>