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361800" y="0"/>
            <a:ext cx="23660640" cy="137160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LibreOffice/6.3.2.2$Linux_X86_64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