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3F2-A9AA-614C-A8B9-C57DE610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300D-3CBB-6242-9600-F867BA9A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5B0-9E6C-0F49-83E0-776D865A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9D00-080D-B042-AC6A-8304D2A4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A7B2-BEDD-074D-92BA-5D513662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911-36DB-B649-AEDB-F534613F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BA098-2BB4-2D41-B970-6FE5EEF2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3530-5ECF-174E-B587-837AC58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350B-8FC9-E640-AFB6-8493CD62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6126-000D-7240-9F99-6C390958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DE79C-92EA-5846-A46C-0F9118D1A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3C00C-0841-E04C-8183-6BBF9B2E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56EF-1B57-CD4D-8642-2488188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E76C-6BD5-6845-AC32-171BD7D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A018-77ED-A046-B0F9-4E386E0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CE0E-CBCF-BE4E-AE1E-4F04330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AC68-054B-1744-A9DD-5BD2DECA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AEFF-ACE8-A842-97FA-92D616C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6B53-9A8C-6C48-B7DB-08C0798E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C995-BAD3-F242-A529-5040CB13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16F-46C5-B045-84F6-D491D057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D968-915F-694E-9964-DC338A15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91A4-7366-F84C-8382-C59E310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4E7D-B045-8E41-8A11-7A25B3D8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96FA-2BE2-F043-9F32-F26E8042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BFD3-21FD-5249-8C70-B073773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27B2-EA82-7F46-A7C5-EBA497C7A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CC27-5A7D-A940-8319-111000BB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BDBAA-DF6B-4441-9C05-EAC0FDC9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64DA-0FF1-5549-AB20-3B8896C5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8BDB9-14E3-124E-85DC-64A5EBC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90E-49D1-2846-B869-A76DE0D8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90D4-2378-BB4C-BB57-F1FBA66B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CD04-F266-5D44-8EAC-918752DB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12007-EDFB-E54D-83F8-9547D02F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32927-87D8-794C-9348-ADD46FCC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EA52-3456-CD49-AA5F-17373983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D0E37-5AC3-474C-A10E-A72FFB25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D812-9F0B-5745-8E83-160B1A0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C4D8-C212-CC4E-ADF7-9F087C0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9EE5E-59C0-3A4A-A9AE-E4AE78DD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4B9BC-A9D8-1C4F-8F41-59B652E2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0D3B-3C6B-754C-B182-A64E03C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E6B0D-EB1E-B740-A61E-A2F8FAA1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A90A-173D-AD43-8617-F777FFD0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B9B31-B875-DB48-A136-FA0D976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47E-7E9A-B640-8D05-92EE3DC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AADC-7BED-BD46-9013-B7F1A3B6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E30C-F1D5-174C-9F3B-78D10AE6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DD08-9EAB-4A4B-8B7F-F242999E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23B8-3208-9C4E-8375-F93A04E0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182C-808E-2E4D-B203-BD38B8D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6A4-4476-7D49-8792-1F687F6A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F62A-C98E-EB42-A58F-16490FB4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348D-E9AA-794C-B6B6-3354FE0B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E777-51B5-1D44-8A94-EF96D0A6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A740-BCC7-9543-94F2-0623ED5F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BE8C5-D9C3-5147-BA1A-46304B6A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767D1-744A-2945-B069-4DC7C5DD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1B35-D43B-8A44-9751-5AF6A86F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5A4D-BF26-3B47-8AF6-FB76880C9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86E5-D34E-B147-80B4-38EB382B433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B894-907E-584B-8838-7577062B6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B843-9B96-4045-857A-3AC962EA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F497A-8B26-2C4B-A647-0FA840B92F35}"/>
              </a:ext>
            </a:extLst>
          </p:cNvPr>
          <p:cNvSpPr/>
          <p:nvPr/>
        </p:nvSpPr>
        <p:spPr>
          <a:xfrm>
            <a:off x="259493" y="296562"/>
            <a:ext cx="10774760" cy="60424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3C57D3-AC67-E847-9338-79B02011C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492" y="296562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CAF593-1637-A64F-99EB-669E7555A4E2}"/>
              </a:ext>
            </a:extLst>
          </p:cNvPr>
          <p:cNvSpPr/>
          <p:nvPr/>
        </p:nvSpPr>
        <p:spPr>
          <a:xfrm>
            <a:off x="640492" y="852616"/>
            <a:ext cx="8219303" cy="51527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C2CC06-AF6B-8E42-9422-C9DE7724A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92" y="85261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74E90A-55AC-4F43-8061-538381564768}"/>
              </a:ext>
            </a:extLst>
          </p:cNvPr>
          <p:cNvSpPr/>
          <p:nvPr/>
        </p:nvSpPr>
        <p:spPr>
          <a:xfrm>
            <a:off x="1021493" y="1396314"/>
            <a:ext cx="3004107" cy="432486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C08BC-ED6A-4242-A489-C6D052DF2457}"/>
              </a:ext>
            </a:extLst>
          </p:cNvPr>
          <p:cNvSpPr/>
          <p:nvPr/>
        </p:nvSpPr>
        <p:spPr>
          <a:xfrm>
            <a:off x="5356358" y="1396314"/>
            <a:ext cx="2885600" cy="432486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7474-F898-0C4F-BC85-0E5F2FE4A260}"/>
              </a:ext>
            </a:extLst>
          </p:cNvPr>
          <p:cNvSpPr/>
          <p:nvPr/>
        </p:nvSpPr>
        <p:spPr>
          <a:xfrm>
            <a:off x="1278632" y="1765174"/>
            <a:ext cx="2502536" cy="18924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8A05B4-9675-AA44-BECC-DD5926AAC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9267" y="176676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40044E-579F-0148-B8B7-D029FF7BBCBA}"/>
              </a:ext>
            </a:extLst>
          </p:cNvPr>
          <p:cNvSpPr/>
          <p:nvPr/>
        </p:nvSpPr>
        <p:spPr>
          <a:xfrm>
            <a:off x="5490519" y="1765174"/>
            <a:ext cx="2505086" cy="18924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C189536-8307-AA45-A862-40B725799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708" y="176676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1DC0F-E3AC-AC44-BAED-C5C448B5C6D9}"/>
              </a:ext>
            </a:extLst>
          </p:cNvPr>
          <p:cNvSpPr/>
          <p:nvPr/>
        </p:nvSpPr>
        <p:spPr>
          <a:xfrm>
            <a:off x="1278631" y="3832654"/>
            <a:ext cx="2501401" cy="1629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7DCBF8-B5D4-414F-AA07-86E6B3954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8631" y="3832654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50555C-BB9C-BE4B-99D3-041D6C8C1F2A}"/>
              </a:ext>
            </a:extLst>
          </p:cNvPr>
          <p:cNvSpPr/>
          <p:nvPr/>
        </p:nvSpPr>
        <p:spPr>
          <a:xfrm>
            <a:off x="5490518" y="3832655"/>
            <a:ext cx="2505086" cy="16230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BF1BAB-CD47-1648-8257-CB1B43D06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5755" y="3844316"/>
            <a:ext cx="381000" cy="381000"/>
          </a:xfrm>
          <a:prstGeom prst="rect">
            <a:avLst/>
          </a:prstGeom>
        </p:spPr>
      </p:pic>
      <p:pic>
        <p:nvPicPr>
          <p:cNvPr id="16" name="Graphic 6">
            <a:extLst>
              <a:ext uri="{FF2B5EF4-FFF2-40B4-BE49-F238E27FC236}">
                <a16:creationId xmlns:a16="http://schemas.microsoft.com/office/drawing/2014/main" id="{BCDF2734-61ED-B44E-9EDE-4E14626B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32" y="4594798"/>
            <a:ext cx="654613" cy="6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8">
            <a:extLst>
              <a:ext uri="{FF2B5EF4-FFF2-40B4-BE49-F238E27FC236}">
                <a16:creationId xmlns:a16="http://schemas.microsoft.com/office/drawing/2014/main" id="{3424CB81-AD7C-574C-8160-32AF8742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949" y="527857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Batch</a:t>
            </a:r>
          </a:p>
        </p:txBody>
      </p:sp>
      <p:pic>
        <p:nvPicPr>
          <p:cNvPr id="18" name="Graphic 62">
            <a:extLst>
              <a:ext uri="{FF2B5EF4-FFF2-40B4-BE49-F238E27FC236}">
                <a16:creationId xmlns:a16="http://schemas.microsoft.com/office/drawing/2014/main" id="{AE873728-A517-1C41-85D8-11C1BBF8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83" y="44239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2">
            <a:extLst>
              <a:ext uri="{FF2B5EF4-FFF2-40B4-BE49-F238E27FC236}">
                <a16:creationId xmlns:a16="http://schemas.microsoft.com/office/drawing/2014/main" id="{4743B85A-7E35-804E-9410-97FC1F64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239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CC8A7D7B-9308-414E-B551-9DAC049A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739" y="495530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77A53DB5-3479-9542-B07C-EA981F22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616" y="4955307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Instances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9A2B-D3B9-AF4D-A8F2-2C3512587063}"/>
              </a:ext>
            </a:extLst>
          </p:cNvPr>
          <p:cNvSpPr/>
          <p:nvPr/>
        </p:nvSpPr>
        <p:spPr>
          <a:xfrm>
            <a:off x="1927654" y="4246949"/>
            <a:ext cx="5498758" cy="137144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16DFFD-BADF-4B40-9D57-BE4B5458F3CB}"/>
              </a:ext>
            </a:extLst>
          </p:cNvPr>
          <p:cNvGrpSpPr/>
          <p:nvPr/>
        </p:nvGrpSpPr>
        <p:grpSpPr>
          <a:xfrm>
            <a:off x="8753014" y="3170710"/>
            <a:ext cx="2281238" cy="1323888"/>
            <a:chOff x="9189630" y="1195263"/>
            <a:chExt cx="2281238" cy="1323888"/>
          </a:xfrm>
        </p:grpSpPr>
        <p:pic>
          <p:nvPicPr>
            <p:cNvPr id="23" name="Graphic 20">
              <a:extLst>
                <a:ext uri="{FF2B5EF4-FFF2-40B4-BE49-F238E27FC236}">
                  <a16:creationId xmlns:a16="http://schemas.microsoft.com/office/drawing/2014/main" id="{0F2D9BC9-6DF0-8E45-ACD1-1C6D00B19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7741" y="11952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7CBAC282-643A-D144-9356-35A584C81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9630" y="2057486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Registry (Amazon ECR)</a:t>
              </a:r>
            </a:p>
          </p:txBody>
        </p:sp>
      </p:grpSp>
      <p:pic>
        <p:nvPicPr>
          <p:cNvPr id="26" name="Graphic 10">
            <a:extLst>
              <a:ext uri="{FF2B5EF4-FFF2-40B4-BE49-F238E27FC236}">
                <a16:creationId xmlns:a16="http://schemas.microsoft.com/office/drawing/2014/main" id="{0EA96972-D4DD-1F44-BFCA-74B97B4F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32" y="624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877E0937-E96C-AE4E-A7C6-72347627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257" y="1052509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F8B710-E5E9-7B47-87D8-40AC9CC14A71}"/>
              </a:ext>
            </a:extLst>
          </p:cNvPr>
          <p:cNvGrpSpPr/>
          <p:nvPr/>
        </p:nvGrpSpPr>
        <p:grpSpPr>
          <a:xfrm>
            <a:off x="1798067" y="2392356"/>
            <a:ext cx="1234766" cy="720397"/>
            <a:chOff x="3959051" y="3922713"/>
            <a:chExt cx="1234766" cy="720397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31481A7D-C963-DC41-A4D6-C6E49CDF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9" name="Graphic 35">
              <a:extLst>
                <a:ext uri="{FF2B5EF4-FFF2-40B4-BE49-F238E27FC236}">
                  <a16:creationId xmlns:a16="http://schemas.microsoft.com/office/drawing/2014/main" id="{8556D70B-162E-4B45-8486-DFA2E056A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0A80E0-2119-9C41-AB9B-1C6A34462C43}"/>
              </a:ext>
            </a:extLst>
          </p:cNvPr>
          <p:cNvGrpSpPr/>
          <p:nvPr/>
        </p:nvGrpSpPr>
        <p:grpSpPr>
          <a:xfrm>
            <a:off x="6009775" y="2392470"/>
            <a:ext cx="1234766" cy="720397"/>
            <a:chOff x="3959051" y="3922713"/>
            <a:chExt cx="1234766" cy="720397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848DA78C-BECC-1748-B79A-068B72D1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3" name="Graphic 35">
              <a:extLst>
                <a:ext uri="{FF2B5EF4-FFF2-40B4-BE49-F238E27FC236}">
                  <a16:creationId xmlns:a16="http://schemas.microsoft.com/office/drawing/2014/main" id="{D4E5C9D7-1A22-6D42-8A6F-98382069F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68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1</cp:revision>
  <dcterms:created xsi:type="dcterms:W3CDTF">2022-03-21T16:25:52Z</dcterms:created>
  <dcterms:modified xsi:type="dcterms:W3CDTF">2022-03-21T16:51:04Z</dcterms:modified>
</cp:coreProperties>
</file>