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5E44-CDB4-4CE4-A31F-E6057D57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FA6E4-E680-458D-A1CB-D904731B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3A75-6424-462F-B3C9-8D5D092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53EB-2E6B-480F-BFA1-C6CAAA4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5D26-F6CE-472B-AD91-4FA1199E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0BED-C64E-43CC-A71F-8AA1201A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00B27-434E-41EC-8AC2-2602DDF26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9A34-CA2F-44A1-A1D7-3A7EF9DE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4667-EA87-451B-8D73-A2DC82C6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ACA3-2725-40E5-9D64-89D64B67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E6A55-C52B-4F68-9166-E3CCA2660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81BB-3C2F-4887-BD5A-2E33D97F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69F-9795-4F37-89C5-D3B298E5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1CD5-0B17-49AE-A1FF-FD483E1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1B99-93EA-448E-B897-212A8DD7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F713-E3BA-4972-96C6-D6E98E38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16E2-2FF2-43FB-A76A-17703D56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852E-4B80-4247-978E-9080243C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B7E1-6EFD-4C48-B2B9-6B1B2690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159B-AAFA-4324-A792-BC0DE6B5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B4CD-A41D-487D-A2B4-1B3EAFFF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B9AA-B5B9-4BBD-9F59-B5190CB4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8DC7-F08E-4F51-9C7F-8F70C81A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D5E2-3AE1-4DAB-ACA4-4FBBA521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3D90-2D2E-4528-B2B8-3998356E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F5EA-1418-4371-9E61-053D70B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486B-F3F1-4D62-8DDA-8DD0C0DFC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9D428-74ED-4F1C-B446-D01246CB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8EEED-C68F-41F2-B9FF-01665EC5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628A-9C35-4BA0-B82E-6A6CB36A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50FD-F15A-4326-8E03-3F81D7AA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3A72-FE06-45AC-BA6C-1181A04C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3E95-B905-46EC-9453-A45A37B6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70A00-F380-4595-A084-79DA3BA7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2F367-A4C8-4839-9AE5-1B40F299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259BC-2E3E-43DB-ADC2-A4B683E7A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3A51E-A9E3-4B2F-8C39-1012E7A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4F48F-2754-4881-989B-F779324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C2A09-77D5-4918-AD17-164F4C46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1A03-5F33-4CDD-BF33-4B5D04A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E4A38-CA3E-4588-BB08-043C38FA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BB9FE-85A3-487B-83F2-41211C2B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EFA6A-380C-403A-A67D-E65C431E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154A6-87C8-4B2F-A960-694D88DB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A7DA-82FD-4E8F-A577-24D23EEE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ACD7-AD9F-4206-A2D1-4444C339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1789-B65C-4BD9-A3BF-81212732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2D58-B8BE-4B11-B1EB-49340A5F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D580-FD4D-43E0-B3D3-0C76A0C0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405B-2135-4FDD-B49B-AE6EA78B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0AF9-1455-4A43-8512-7CFB8AC8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028F-4FF5-4511-B156-AD3C8B9C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7353-2975-4790-9912-EB077088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9D06A-C266-444C-8598-E7AB303C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53799-06DE-412A-87DE-0430BB74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8C697-993A-41E7-AAD7-5C6F81BD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443F-F74E-41C6-A425-472F9CC7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6374-EAAD-463E-9070-69464F3B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70FD5-6F89-4933-9E35-696392C7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AFBE-D79B-4A1D-9C64-0003272B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0C0B-AFEB-45F8-906F-3CBBD8557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C9D7-A0E7-4103-AAB9-E474396CCBB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88AB-01E7-4000-8835-7749E32B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AE4B-82A2-4308-AF39-107DBEEC0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4B47-D899-4814-80CE-B1F9252A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C4775-C8B0-49EB-A6DD-1D23FFED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" y="0"/>
            <a:ext cx="11930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Burnett</dc:creator>
  <cp:lastModifiedBy>Gary Burnett</cp:lastModifiedBy>
  <cp:revision>2</cp:revision>
  <dcterms:created xsi:type="dcterms:W3CDTF">2022-02-23T20:22:39Z</dcterms:created>
  <dcterms:modified xsi:type="dcterms:W3CDTF">2022-02-23T20:25:48Z</dcterms:modified>
</cp:coreProperties>
</file>