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4211"/>
  </p:normalViewPr>
  <p:slideViewPr>
    <p:cSldViewPr snapToGrid="0" snapToObjects="1">
      <p:cViewPr varScale="1">
        <p:scale>
          <a:sx n="90" d="100"/>
          <a:sy n="90" d="100"/>
        </p:scale>
        <p:origin x="264" y="90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696D7B5-D97E-4FB6-80D3-74C0F6EE88ED}"/>
              </a:ext>
            </a:extLst>
          </p:cNvPr>
          <p:cNvSpPr/>
          <p:nvPr/>
        </p:nvSpPr>
        <p:spPr>
          <a:xfrm>
            <a:off x="4541841" y="3430588"/>
            <a:ext cx="2389459" cy="14407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1331EF-85FD-4DAB-8B3B-1608C8B88CEB}"/>
              </a:ext>
            </a:extLst>
          </p:cNvPr>
          <p:cNvSpPr/>
          <p:nvPr/>
        </p:nvSpPr>
        <p:spPr>
          <a:xfrm>
            <a:off x="4541841" y="1427174"/>
            <a:ext cx="2398881" cy="18326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259525" y="701749"/>
            <a:ext cx="2779776" cy="450820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099735" y="2661333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0124" y="2770460"/>
            <a:ext cx="469900" cy="4699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7445604" y="2691981"/>
            <a:ext cx="141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884481" y="4313480"/>
            <a:ext cx="178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Remote repository for RHEL 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4330582" y="701749"/>
            <a:ext cx="2782099" cy="450820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5139169" y="2661333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55174" y="2368131"/>
            <a:ext cx="469900" cy="469900"/>
          </a:xfrm>
          <a:prstGeom prst="rect">
            <a:avLst/>
          </a:prstGeom>
        </p:spPr>
      </p:pic>
      <p:pic>
        <p:nvPicPr>
          <p:cNvPr id="39" name="Graphic 12">
            <a:extLst>
              <a:ext uri="{FF2B5EF4-FFF2-40B4-BE49-F238E27FC236}">
                <a16:creationId xmlns:a16="http://schemas.microsoft.com/office/drawing/2014/main" id="{68EEF4FA-FA0E-3645-8AC7-E9529BF7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09" y="38804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91E408D-561C-AB4E-AB77-CCEC1DE4A2F8}"/>
              </a:ext>
            </a:extLst>
          </p:cNvPr>
          <p:cNvSpPr txBox="1"/>
          <p:nvPr/>
        </p:nvSpPr>
        <p:spPr>
          <a:xfrm>
            <a:off x="5139169" y="4322620"/>
            <a:ext cx="11324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RHEL 8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mirror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552B6E-B880-DC43-A704-CECAEA7F194B}"/>
              </a:ext>
            </a:extLst>
          </p:cNvPr>
          <p:cNvCxnSpPr>
            <a:cxnSpLocks/>
          </p:cNvCxnSpPr>
          <p:nvPr/>
        </p:nvCxnSpPr>
        <p:spPr>
          <a:xfrm>
            <a:off x="5931539" y="4076425"/>
            <a:ext cx="356848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5">
            <a:extLst>
              <a:ext uri="{FF2B5EF4-FFF2-40B4-BE49-F238E27FC236}">
                <a16:creationId xmlns:a16="http://schemas.microsoft.com/office/drawing/2014/main" id="{C0C13A79-2056-44EE-8095-296DE8EF4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644" y="1841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5">
            <a:extLst>
              <a:ext uri="{FF2B5EF4-FFF2-40B4-BE49-F238E27FC236}">
                <a16:creationId xmlns:a16="http://schemas.microsoft.com/office/drawing/2014/main" id="{47B1A34A-F463-4B09-8930-908DB228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68" y="20668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5">
            <a:extLst>
              <a:ext uri="{FF2B5EF4-FFF2-40B4-BE49-F238E27FC236}">
                <a16:creationId xmlns:a16="http://schemas.microsoft.com/office/drawing/2014/main" id="{9E5CF978-A3D9-4566-85C8-8C9C6BDA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76" y="21134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21">
            <a:extLst>
              <a:ext uri="{FF2B5EF4-FFF2-40B4-BE49-F238E27FC236}">
                <a16:creationId xmlns:a16="http://schemas.microsoft.com/office/drawing/2014/main" id="{488E3529-27D7-415D-BE15-36508C85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831" y="38489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B34C55D-250B-46C0-B862-067D274E2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2477" y="1428763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D8E6BB5-19FB-4634-B913-5FA0AE55AA26}"/>
              </a:ext>
            </a:extLst>
          </p:cNvPr>
          <p:cNvSpPr/>
          <p:nvPr/>
        </p:nvSpPr>
        <p:spPr>
          <a:xfrm>
            <a:off x="1456925" y="1421476"/>
            <a:ext cx="2398881" cy="183263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5D637FD-E90B-4AEF-B53D-AA202ACCFD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5383" y="1433423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353D8-78C7-475E-A84D-B62EAEA1A2FB}"/>
              </a:ext>
            </a:extLst>
          </p:cNvPr>
          <p:cNvSpPr/>
          <p:nvPr/>
        </p:nvSpPr>
        <p:spPr>
          <a:xfrm>
            <a:off x="1466346" y="3429000"/>
            <a:ext cx="2389459" cy="14407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5F43D29F-DD0D-4888-83AF-8A4F15F981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2375" y="3430588"/>
            <a:ext cx="381000" cy="381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557DC6F-A7C1-4D0E-9611-49E1D18BA2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6604" y="3432176"/>
            <a:ext cx="381000" cy="381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1AE80B0-3B28-4C0A-97E5-2312468C105A}"/>
              </a:ext>
            </a:extLst>
          </p:cNvPr>
          <p:cNvSpPr/>
          <p:nvPr/>
        </p:nvSpPr>
        <p:spPr>
          <a:xfrm>
            <a:off x="800225" y="1070971"/>
            <a:ext cx="6635506" cy="40007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2B8A927-9694-4395-892C-E6FFD22116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49" y="1070971"/>
            <a:ext cx="381000" cy="381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38090E5-B2EF-4BD6-A1C7-CD3CAD9D4877}"/>
              </a:ext>
            </a:extLst>
          </p:cNvPr>
          <p:cNvSpPr/>
          <p:nvPr/>
        </p:nvSpPr>
        <p:spPr>
          <a:xfrm>
            <a:off x="548928" y="297043"/>
            <a:ext cx="8284463" cy="5081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9F4BC83-C40D-4E5D-81DE-FBAFC389B0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51711" y="297043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52720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617</cp:revision>
  <cp:lastPrinted>2019-01-03T20:59:05Z</cp:lastPrinted>
  <dcterms:created xsi:type="dcterms:W3CDTF">2018-09-14T20:21:45Z</dcterms:created>
  <dcterms:modified xsi:type="dcterms:W3CDTF">2022-07-28T15:37:19Z</dcterms:modified>
</cp:coreProperties>
</file>