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4"/>
    <p:restoredTop sz="94211"/>
  </p:normalViewPr>
  <p:slideViewPr>
    <p:cSldViewPr snapToGrid="0" snapToObjects="1">
      <p:cViewPr varScale="1">
        <p:scale>
          <a:sx n="103" d="100"/>
          <a:sy n="103" d="100"/>
        </p:scale>
        <p:origin x="2088" y="11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4B83F5-DBDE-5145-8C3D-869D8FCD01B1}"/>
              </a:ext>
            </a:extLst>
          </p:cNvPr>
          <p:cNvSpPr/>
          <p:nvPr/>
        </p:nvSpPr>
        <p:spPr>
          <a:xfrm>
            <a:off x="626991" y="261677"/>
            <a:ext cx="9930087" cy="532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4484167" y="1553521"/>
            <a:ext cx="2474928" cy="17874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17972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71604" y="1101198"/>
            <a:ext cx="6456512" cy="40753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639810"/>
            <a:ext cx="2470969" cy="15208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8041902" cy="51579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280791" y="788789"/>
            <a:ext cx="2801521" cy="459601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079" y="1103223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789" y="3648856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125960" y="2661333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890124" y="2770460"/>
            <a:ext cx="469900" cy="4699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7328641" y="2691981"/>
            <a:ext cx="141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894420" y="4516604"/>
            <a:ext cx="178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Remote repository for RHEL 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4483298" y="3642174"/>
            <a:ext cx="2470969" cy="14246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4330582" y="788789"/>
            <a:ext cx="2782099" cy="4586222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3298" y="1544331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7733" y="3633610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5139169" y="2661333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655174" y="2368131"/>
            <a:ext cx="469900" cy="469900"/>
          </a:xfrm>
          <a:prstGeom prst="rect">
            <a:avLst/>
          </a:prstGeom>
        </p:spPr>
      </p:pic>
      <p:pic>
        <p:nvPicPr>
          <p:cNvPr id="39" name="Graphic 12">
            <a:extLst>
              <a:ext uri="{FF2B5EF4-FFF2-40B4-BE49-F238E27FC236}">
                <a16:creationId xmlns:a16="http://schemas.microsoft.com/office/drawing/2014/main" id="{68EEF4FA-FA0E-3645-8AC7-E9529BF7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503" y="403389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91E408D-561C-AB4E-AB77-CCEC1DE4A2F8}"/>
              </a:ext>
            </a:extLst>
          </p:cNvPr>
          <p:cNvSpPr txBox="1"/>
          <p:nvPr/>
        </p:nvSpPr>
        <p:spPr>
          <a:xfrm>
            <a:off x="5204103" y="4503794"/>
            <a:ext cx="113241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RHEL 8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mirror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552B6E-B880-DC43-A704-CECAEA7F194B}"/>
              </a:ext>
            </a:extLst>
          </p:cNvPr>
          <p:cNvCxnSpPr>
            <a:cxnSpLocks/>
          </p:cNvCxnSpPr>
          <p:nvPr/>
        </p:nvCxnSpPr>
        <p:spPr>
          <a:xfrm>
            <a:off x="5953732" y="4266582"/>
            <a:ext cx="356848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5">
            <a:extLst>
              <a:ext uri="{FF2B5EF4-FFF2-40B4-BE49-F238E27FC236}">
                <a16:creationId xmlns:a16="http://schemas.microsoft.com/office/drawing/2014/main" id="{C0C13A79-2056-44EE-8095-296DE8EF4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81" y="18410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5">
            <a:extLst>
              <a:ext uri="{FF2B5EF4-FFF2-40B4-BE49-F238E27FC236}">
                <a16:creationId xmlns:a16="http://schemas.microsoft.com/office/drawing/2014/main" id="{47B1A34A-F463-4B09-8930-908DB228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832" y="213318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5">
            <a:extLst>
              <a:ext uri="{FF2B5EF4-FFF2-40B4-BE49-F238E27FC236}">
                <a16:creationId xmlns:a16="http://schemas.microsoft.com/office/drawing/2014/main" id="{9E5CF978-A3D9-4566-85C8-8C9C6BDA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99" y="213318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21">
            <a:extLst>
              <a:ext uri="{FF2B5EF4-FFF2-40B4-BE49-F238E27FC236}">
                <a16:creationId xmlns:a16="http://schemas.microsoft.com/office/drawing/2014/main" id="{488E3529-27D7-415D-BE15-36508C85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832" y="4031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49997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612</cp:revision>
  <cp:lastPrinted>2019-01-03T20:59:05Z</cp:lastPrinted>
  <dcterms:created xsi:type="dcterms:W3CDTF">2018-09-14T20:21:45Z</dcterms:created>
  <dcterms:modified xsi:type="dcterms:W3CDTF">2022-07-26T18:13:36Z</dcterms:modified>
</cp:coreProperties>
</file>