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9"/>
    <p:restoredTop sz="94208"/>
  </p:normalViewPr>
  <p:slideViewPr>
    <p:cSldViewPr snapToGrid="0" snapToObjects="1">
      <p:cViewPr varScale="1">
        <p:scale>
          <a:sx n="104" d="100"/>
          <a:sy n="104" d="100"/>
        </p:scale>
        <p:origin x="1026" y="96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2022-03-31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2022-03-31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7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>
            <a:extLst>
              <a:ext uri="{FF2B5EF4-FFF2-40B4-BE49-F238E27FC236}">
                <a16:creationId xmlns:a16="http://schemas.microsoft.com/office/drawing/2014/main" id="{2695E727-466A-7344-90E6-8D259DFFD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05" y="2878951"/>
            <a:ext cx="1900386" cy="132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9">
            <a:extLst>
              <a:ext uri="{FF2B5EF4-FFF2-40B4-BE49-F238E27FC236}">
                <a16:creationId xmlns:a16="http://schemas.microsoft.com/office/drawing/2014/main" id="{98459397-F378-EE40-AB88-F4D3A8016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730" y="2260401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SDK</a:t>
            </a:r>
          </a:p>
        </p:txBody>
      </p:sp>
      <p:pic>
        <p:nvPicPr>
          <p:cNvPr id="41" name="Graphic 17">
            <a:extLst>
              <a:ext uri="{FF2B5EF4-FFF2-40B4-BE49-F238E27FC236}">
                <a16:creationId xmlns:a16="http://schemas.microsoft.com/office/drawing/2014/main" id="{BAB4EF3B-76F3-374D-96A8-87B6973D1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1075667" y="149840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phic 19">
            <a:extLst>
              <a:ext uri="{FF2B5EF4-FFF2-40B4-BE49-F238E27FC236}">
                <a16:creationId xmlns:a16="http://schemas.microsoft.com/office/drawing/2014/main" id="{311EA075-0276-8E4E-BAFD-6BD4C45DD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025" y="149840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3780C17C-29FC-B146-AC9D-AC38D2E3BEDA}"/>
              </a:ext>
            </a:extLst>
          </p:cNvPr>
          <p:cNvSpPr/>
          <p:nvPr/>
        </p:nvSpPr>
        <p:spPr>
          <a:xfrm>
            <a:off x="144484" y="762368"/>
            <a:ext cx="2940939" cy="5270918"/>
          </a:xfrm>
          <a:prstGeom prst="rect">
            <a:avLst/>
          </a:prstGeom>
          <a:noFill/>
          <a:ln w="12700">
            <a:solidFill>
              <a:srgbClr val="8FA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8FA7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Salesforce </a:t>
            </a:r>
          </a:p>
          <a:p>
            <a:pPr algn="l"/>
            <a:r>
              <a:rPr lang="en-US" sz="1200" dirty="0">
                <a:solidFill>
                  <a:srgbClr val="8FA7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B2CE04BC-2C8D-9C4B-8267-4D86911327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378" y="762367"/>
            <a:ext cx="330200" cy="3302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2C07781B-E9DC-C047-9A0D-7FD01EF2F098}"/>
              </a:ext>
            </a:extLst>
          </p:cNvPr>
          <p:cNvSpPr/>
          <p:nvPr/>
        </p:nvSpPr>
        <p:spPr>
          <a:xfrm>
            <a:off x="5776585" y="762368"/>
            <a:ext cx="6824890" cy="5613395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(Account 1)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38C14FB-8F17-E448-845C-90621C71DB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76586" y="765092"/>
            <a:ext cx="300391" cy="330200"/>
          </a:xfrm>
          <a:prstGeom prst="rect">
            <a:avLst/>
          </a:prstGeom>
        </p:spPr>
      </p:pic>
      <p:pic>
        <p:nvPicPr>
          <p:cNvPr id="47" name="Graphic 20">
            <a:extLst>
              <a:ext uri="{FF2B5EF4-FFF2-40B4-BE49-F238E27FC236}">
                <a16:creationId xmlns:a16="http://schemas.microsoft.com/office/drawing/2014/main" id="{C78AF073-3CBE-1044-9824-178EED81F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937" y="431823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2">
            <a:extLst>
              <a:ext uri="{FF2B5EF4-FFF2-40B4-BE49-F238E27FC236}">
                <a16:creationId xmlns:a16="http://schemas.microsoft.com/office/drawing/2014/main" id="{C936A659-6E76-EE4A-8606-AE1D0FF52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5947" y="5182022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Transcribe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Medical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163D8E-0794-184F-AC13-3F78504D9BA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1837667" y="1879401"/>
            <a:ext cx="56883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E1A443A-1780-0D4E-8AA3-F9565FC48D7E}"/>
              </a:ext>
            </a:extLst>
          </p:cNvPr>
          <p:cNvCxnSpPr>
            <a:cxnSpLocks/>
            <a:stCxn id="99" idx="2"/>
            <a:endCxn id="47" idx="0"/>
          </p:cNvCxnSpPr>
          <p:nvPr/>
        </p:nvCxnSpPr>
        <p:spPr>
          <a:xfrm>
            <a:off x="7927937" y="3600284"/>
            <a:ext cx="0" cy="717949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7E603EC-5D43-8C43-81EA-425C12CDB213}"/>
              </a:ext>
            </a:extLst>
          </p:cNvPr>
          <p:cNvSpPr txBox="1"/>
          <p:nvPr/>
        </p:nvSpPr>
        <p:spPr>
          <a:xfrm>
            <a:off x="5880007" y="151176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API Calls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CC59366-C643-5B48-9B9F-EEE8AC226DBC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1435795" y="2515737"/>
            <a:ext cx="4203" cy="36321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A3BDC10-7474-9B4B-91D8-27D8D3C25300}"/>
              </a:ext>
            </a:extLst>
          </p:cNvPr>
          <p:cNvSpPr txBox="1"/>
          <p:nvPr/>
        </p:nvSpPr>
        <p:spPr>
          <a:xfrm>
            <a:off x="3349350" y="3327339"/>
            <a:ext cx="2286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Messages / Transcription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86EB854-7ECA-604C-9476-296674F02950}"/>
              </a:ext>
            </a:extLst>
          </p:cNvPr>
          <p:cNvSpPr/>
          <p:nvPr/>
        </p:nvSpPr>
        <p:spPr>
          <a:xfrm>
            <a:off x="4880548" y="2799916"/>
            <a:ext cx="323190" cy="31350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8EC8E66-410C-FC40-B7FB-653276EDA032}"/>
              </a:ext>
            </a:extLst>
          </p:cNvPr>
          <p:cNvSpPr/>
          <p:nvPr/>
        </p:nvSpPr>
        <p:spPr>
          <a:xfrm>
            <a:off x="4153169" y="1409139"/>
            <a:ext cx="323190" cy="31350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F7268B7-DCFC-F84A-B8B6-5B0B5733D347}"/>
              </a:ext>
            </a:extLst>
          </p:cNvPr>
          <p:cNvSpPr/>
          <p:nvPr/>
        </p:nvSpPr>
        <p:spPr>
          <a:xfrm>
            <a:off x="9427863" y="2542295"/>
            <a:ext cx="323190" cy="31350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D2F9D4A-A8CE-AB48-BA33-3CEA59AB35BD}"/>
              </a:ext>
            </a:extLst>
          </p:cNvPr>
          <p:cNvSpPr/>
          <p:nvPr/>
        </p:nvSpPr>
        <p:spPr>
          <a:xfrm>
            <a:off x="4964877" y="5876531"/>
            <a:ext cx="323190" cy="31350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</a:t>
            </a:r>
          </a:p>
        </p:txBody>
      </p:sp>
      <p:pic>
        <p:nvPicPr>
          <p:cNvPr id="94" name="Graphic 19">
            <a:extLst>
              <a:ext uri="{FF2B5EF4-FFF2-40B4-BE49-F238E27FC236}">
                <a16:creationId xmlns:a16="http://schemas.microsoft.com/office/drawing/2014/main" id="{4B710C82-FBFA-3343-AA1E-D2E218B30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373" y="43087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11">
            <a:extLst>
              <a:ext uri="{FF2B5EF4-FFF2-40B4-BE49-F238E27FC236}">
                <a16:creationId xmlns:a16="http://schemas.microsoft.com/office/drawing/2014/main" id="{F66EF5E0-2DF9-F149-8103-47E415AAA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4136" y="5080233"/>
            <a:ext cx="229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</a:p>
        </p:txBody>
      </p:sp>
      <p:sp>
        <p:nvSpPr>
          <p:cNvPr id="96" name="TextBox 18">
            <a:extLst>
              <a:ext uri="{FF2B5EF4-FFF2-40B4-BE49-F238E27FC236}">
                <a16:creationId xmlns:a16="http://schemas.microsoft.com/office/drawing/2014/main" id="{7FEB5BA2-82F5-5442-BB6D-6154FABAB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7572" y="2466621"/>
            <a:ext cx="151204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aws.chime</a:t>
            </a:r>
          </a:p>
        </p:txBody>
      </p:sp>
      <p:pic>
        <p:nvPicPr>
          <p:cNvPr id="97" name="Graphic 8">
            <a:extLst>
              <a:ext uri="{FF2B5EF4-FFF2-40B4-BE49-F238E27FC236}">
                <a16:creationId xmlns:a16="http://schemas.microsoft.com/office/drawing/2014/main" id="{2AFABA55-CFE5-5345-8970-93E9D10D6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10093817" y="27586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A1341540-6604-A546-8EB9-939D35E97570}"/>
              </a:ext>
            </a:extLst>
          </p:cNvPr>
          <p:cNvCxnSpPr>
            <a:cxnSpLocks/>
            <a:stCxn id="95" idx="2"/>
            <a:endCxn id="39" idx="2"/>
          </p:cNvCxnSpPr>
          <p:nvPr/>
        </p:nvCxnSpPr>
        <p:spPr>
          <a:xfrm rot="5400000" flipH="1">
            <a:off x="5008432" y="640019"/>
            <a:ext cx="1333446" cy="8470313"/>
          </a:xfrm>
          <a:prstGeom prst="bentConnector3">
            <a:avLst>
              <a:gd name="adj1" fmla="val -1714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9" name="Graphic 19">
            <a:extLst>
              <a:ext uri="{FF2B5EF4-FFF2-40B4-BE49-F238E27FC236}">
                <a16:creationId xmlns:a16="http://schemas.microsoft.com/office/drawing/2014/main" id="{3D37E90B-7A19-B94D-ABC8-626D80D07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937" y="28382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12">
            <a:extLst>
              <a:ext uri="{FF2B5EF4-FFF2-40B4-BE49-F238E27FC236}">
                <a16:creationId xmlns:a16="http://schemas.microsoft.com/office/drawing/2014/main" id="{85D1971C-09B4-424C-8C6C-F8FD0E8FE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5947" y="1153717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Control Plane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84432144-E15E-DE46-A82A-FC93C3DE3838}"/>
              </a:ext>
            </a:extLst>
          </p:cNvPr>
          <p:cNvCxnSpPr>
            <a:stCxn id="99" idx="1"/>
          </p:cNvCxnSpPr>
          <p:nvPr/>
        </p:nvCxnSpPr>
        <p:spPr>
          <a:xfrm rot="10800000">
            <a:off x="1837667" y="2075356"/>
            <a:ext cx="5709270" cy="114392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2">
            <a:extLst>
              <a:ext uri="{FF2B5EF4-FFF2-40B4-BE49-F238E27FC236}">
                <a16:creationId xmlns:a16="http://schemas.microsoft.com/office/drawing/2014/main" id="{3E8AAABF-A015-684C-B128-55F8214B9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5075" y="2342547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Media Services</a:t>
            </a:r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F5A69B6B-EA4F-3B47-B597-CD33D643A46B}"/>
              </a:ext>
            </a:extLst>
          </p:cNvPr>
          <p:cNvCxnSpPr>
            <a:stCxn id="42" idx="3"/>
            <a:endCxn id="94" idx="0"/>
          </p:cNvCxnSpPr>
          <p:nvPr/>
        </p:nvCxnSpPr>
        <p:spPr>
          <a:xfrm>
            <a:off x="8288025" y="1879401"/>
            <a:ext cx="1614348" cy="24293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305D5B25-13EF-A546-AEC2-52F54241386A}"/>
              </a:ext>
            </a:extLst>
          </p:cNvPr>
          <p:cNvCxnSpPr>
            <a:cxnSpLocks/>
            <a:stCxn id="42" idx="3"/>
            <a:endCxn id="47" idx="3"/>
          </p:cNvCxnSpPr>
          <p:nvPr/>
        </p:nvCxnSpPr>
        <p:spPr>
          <a:xfrm>
            <a:off x="8288025" y="1879401"/>
            <a:ext cx="20912" cy="2819832"/>
          </a:xfrm>
          <a:prstGeom prst="bentConnector3">
            <a:avLst>
              <a:gd name="adj1" fmla="val 3466909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" name="Graphic 26">
            <a:extLst>
              <a:ext uri="{FF2B5EF4-FFF2-40B4-BE49-F238E27FC236}">
                <a16:creationId xmlns:a16="http://schemas.microsoft.com/office/drawing/2014/main" id="{26C8DF5F-0635-2B4C-A41C-F102D8FF9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692" y="431823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11">
            <a:extLst>
              <a:ext uri="{FF2B5EF4-FFF2-40B4-BE49-F238E27FC236}">
                <a16:creationId xmlns:a16="http://schemas.microsoft.com/office/drawing/2014/main" id="{F2A6669F-34A5-8D4A-B27A-EC43FABF7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391" y="5089758"/>
            <a:ext cx="229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Queue Service (Amazon SQS)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CC01C60-AF6B-BD43-B3B5-0B03B93918B3}"/>
              </a:ext>
            </a:extLst>
          </p:cNvPr>
          <p:cNvCxnSpPr>
            <a:stCxn id="94" idx="3"/>
            <a:endCxn id="105" idx="1"/>
          </p:cNvCxnSpPr>
          <p:nvPr/>
        </p:nvCxnSpPr>
        <p:spPr>
          <a:xfrm>
            <a:off x="10283373" y="4689708"/>
            <a:ext cx="522319" cy="9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43202</TotalTime>
  <Words>46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Amazon Ember</vt:lpstr>
      <vt:lpstr>Arial</vt:lpstr>
      <vt:lpstr>Calibri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Health Cloud Virtual Care</dc:title>
  <dc:creator>Microsoft Office User</dc:creator>
  <cp:lastModifiedBy>Lindsay, Troy</cp:lastModifiedBy>
  <cp:revision>602</cp:revision>
  <cp:lastPrinted>2019-01-03T20:59:05Z</cp:lastPrinted>
  <dcterms:created xsi:type="dcterms:W3CDTF">2018-09-14T20:21:45Z</dcterms:created>
  <dcterms:modified xsi:type="dcterms:W3CDTF">2022-04-01T01:57:14Z</dcterms:modified>
</cp:coreProperties>
</file>