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558B-08FB-41C8-94A5-678EC0E7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8F65D-794A-4D6B-A847-058D2280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D3BE-7688-4D11-A8A4-40559787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0BA8-CA23-4F9A-83D0-BC172A02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407A0-37EE-41D4-8D42-C2D63E2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A86-1279-465F-8B43-49929F3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16B00-C71A-4F18-A86E-8A100BC5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8A3B-294B-4829-8F4B-3BEF63C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F5EB-82AF-454D-A0FA-517FF04E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B9D7-3DD5-4A0D-BDFE-83DC7FB7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582AA-56DE-486B-910D-DFA47505D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64599-66D9-4BC4-BBCD-2D803E7C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08D-5BC3-4D0A-9575-349B3A26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1009-E5ED-4B1E-BB45-9884DA2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42F3-68FB-498D-9314-D03FE75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29F1-DEE6-46A8-962F-01E76749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E762-74CC-4DED-A553-90904478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04EA-60C4-41BF-9C67-1939C926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571A-FE2A-4EB9-9519-2267DCC8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348C-91E0-4634-81FB-F1E75A1A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7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BC47-E60A-4FA6-9CEE-00C3D678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A4CA-F044-419F-8F66-1919BB52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EF0C-7CAC-4B62-9A7D-03262CE7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0ED8-D874-4718-88DC-E2D9B2C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BA27-5DCE-4893-A248-15357FA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91F4-8360-4AF4-8870-00A83010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AE72-B946-429B-96C8-5987277E2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5DDF-9618-4CAB-9C3B-7A6170D2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0395-2803-4C76-94FC-EAE44265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0EA7-3FDC-4927-8834-B9A4D821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DE8F-3A77-45EC-9857-3EC7657A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7EDD-3E31-4F4A-967C-66D2A46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F0681-4268-4AEC-9577-74C92DA6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ABF7-6F57-4608-9A71-422E2B2C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02CA8-C25E-4E48-94A9-EB86F0F8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37CF1-C278-462D-A29A-B528AF1D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36F5C-0452-4939-9DE4-C9EB753B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666DD-B5B4-4FE5-8C1A-BC8C1E4D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91D2C-1BCB-4ADD-B7CF-905D7B9A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4EB-080A-4388-98B7-B8DC0748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482DC-C81C-4CE8-A013-69C3E9E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97192-63E2-41CB-918E-A64CBF4C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C7A45-2181-430F-BDCA-8283EE7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DDE51-5CD5-4D61-9F29-E2BE4DDE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D3AD-83BE-4B8E-95FF-513C8297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928E9-C364-4FBD-98BF-EBCFF5B2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32D8-9F22-4E76-A34F-61C162DB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1F5A-071A-4B8F-9D82-4BB3CC1A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FD1E4-5CB4-4EF3-BC46-196662BE2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76E9-F74E-4A69-BE30-67BFD69F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75C9-01EB-4EC2-ACB4-B810153C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2F8-D757-4A73-9F76-ABA443C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FC01-3FCB-424C-8539-2604A711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E39F2-E5C0-4FFA-B4E8-8DDC87507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7268-85A7-41BC-A410-4B558A2E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9BC26-6417-48F8-84F3-04D768E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2A6B-2CAA-481F-9210-E57C4BA6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E1F4-B120-479D-9FE5-2F19E9BF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896D2-C17E-4CCC-8814-C795F057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3AEB-6E7D-450F-9FFA-37ACD77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A5EC-8FD2-4C30-9B80-569D1EA8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2022-04-29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1F03-E610-4484-AF3A-BF3BB39D3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296A-4D27-45AD-A94F-9A7C8035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F925A7-FFC7-4AE1-AE46-90D57E861520}"/>
              </a:ext>
            </a:extLst>
          </p:cNvPr>
          <p:cNvSpPr/>
          <p:nvPr/>
        </p:nvSpPr>
        <p:spPr>
          <a:xfrm>
            <a:off x="2844888" y="378798"/>
            <a:ext cx="9009344" cy="47768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4C4135F-8DE3-4DFF-B2DB-F77FBBE7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44888" y="38613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52EFD1-229F-4007-84B1-BAD82F2E99D6}"/>
              </a:ext>
            </a:extLst>
          </p:cNvPr>
          <p:cNvSpPr/>
          <p:nvPr/>
        </p:nvSpPr>
        <p:spPr>
          <a:xfrm>
            <a:off x="318314" y="386137"/>
            <a:ext cx="1942513" cy="4776861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7BF29C-C071-4966-B0F3-6EC13164EF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314" y="386137"/>
            <a:ext cx="381000" cy="381000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6EA965C5-28D8-4C60-AE79-94C33BEC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78" y="3521780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8" name="Graphic 17">
            <a:extLst>
              <a:ext uri="{FF2B5EF4-FFF2-40B4-BE49-F238E27FC236}">
                <a16:creationId xmlns:a16="http://schemas.microsoft.com/office/drawing/2014/main" id="{BD54E507-9052-476F-B6F3-2EA772B4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11084" y="27450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156B4E8-20CB-4F3E-B065-A7D99A671D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786" y="1177204"/>
            <a:ext cx="1090994" cy="758952"/>
          </a:xfrm>
          <a:prstGeom prst="rect">
            <a:avLst/>
          </a:prstGeom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CE3BCC4B-9C39-4849-BCD0-C454521E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5" y="1936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96EA1B8-E357-4917-A7E6-BA983A02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2697244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93F97-13A3-417D-B959-F8803D53D285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flipH="1">
            <a:off x="1292084" y="2394904"/>
            <a:ext cx="460" cy="35010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36E5490D-A4E7-4B5F-A996-6BFB272B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56" y="35036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A5AC13A5-203B-445C-8EF1-E8E5BCAC1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368" y="42696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Control Plane</a:t>
            </a:r>
          </a:p>
        </p:txBody>
      </p:sp>
      <p:pic>
        <p:nvPicPr>
          <p:cNvPr id="22" name="Graphic 20">
            <a:extLst>
              <a:ext uri="{FF2B5EF4-FFF2-40B4-BE49-F238E27FC236}">
                <a16:creationId xmlns:a16="http://schemas.microsoft.com/office/drawing/2014/main" id="{BEFF024F-DFD2-4104-8ABC-B6FC1064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21" y="19352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AF95A5B2-783F-4BD8-9B48-397F5110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33" y="2694273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24" name="Graphic 19">
            <a:extLst>
              <a:ext uri="{FF2B5EF4-FFF2-40B4-BE49-F238E27FC236}">
                <a16:creationId xmlns:a16="http://schemas.microsoft.com/office/drawing/2014/main" id="{DE502881-D25B-4A5E-9568-88179C8B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97" y="35056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58AA7451-8F57-4D63-822B-6FACE614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709" y="4270346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44" name="Elbow Connector 13">
            <a:extLst>
              <a:ext uri="{FF2B5EF4-FFF2-40B4-BE49-F238E27FC236}">
                <a16:creationId xmlns:a16="http://schemas.microsoft.com/office/drawing/2014/main" id="{07CB0CE5-2780-46A2-9EAE-494C56F9377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673544" y="2317186"/>
            <a:ext cx="1619411" cy="626689"/>
          </a:xfrm>
          <a:prstGeom prst="bentConnector3">
            <a:avLst>
              <a:gd name="adj1" fmla="val 5366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12">
            <a:extLst>
              <a:ext uri="{FF2B5EF4-FFF2-40B4-BE49-F238E27FC236}">
                <a16:creationId xmlns:a16="http://schemas.microsoft.com/office/drawing/2014/main" id="{A75FC09F-895E-49E8-85A5-CADBA75D088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673544" y="3338472"/>
            <a:ext cx="1619412" cy="546191"/>
          </a:xfrm>
          <a:prstGeom prst="bentConnector3">
            <a:avLst>
              <a:gd name="adj1" fmla="val 536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392DE2-C4A1-4E9B-A340-126BA765F16B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054955" y="2316244"/>
            <a:ext cx="688466" cy="9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F0B1AD0-F0A3-4A82-B23C-8AC08062443E}"/>
              </a:ext>
            </a:extLst>
          </p:cNvPr>
          <p:cNvSpPr/>
          <p:nvPr/>
        </p:nvSpPr>
        <p:spPr>
          <a:xfrm>
            <a:off x="7381857" y="3166352"/>
            <a:ext cx="4260100" cy="171505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6865C3-8892-4576-95BA-2ED420C5A6D3}"/>
              </a:ext>
            </a:extLst>
          </p:cNvPr>
          <p:cNvCxnSpPr>
            <a:cxnSpLocks/>
            <a:stCxn id="171" idx="3"/>
            <a:endCxn id="170" idx="1"/>
          </p:cNvCxnSpPr>
          <p:nvPr/>
        </p:nvCxnSpPr>
        <p:spPr>
          <a:xfrm>
            <a:off x="9702004" y="3888880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8A7E833-703D-4D6D-BA0D-4D09A8A3605C}"/>
              </a:ext>
            </a:extLst>
          </p:cNvPr>
          <p:cNvCxnSpPr>
            <a:cxnSpLocks/>
            <a:stCxn id="162" idx="3"/>
            <a:endCxn id="171" idx="1"/>
          </p:cNvCxnSpPr>
          <p:nvPr/>
        </p:nvCxnSpPr>
        <p:spPr>
          <a:xfrm flipV="1">
            <a:off x="8255539" y="3888880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CE45A5-F462-4672-8F16-6450AD0188BC}"/>
              </a:ext>
            </a:extLst>
          </p:cNvPr>
          <p:cNvCxnSpPr>
            <a:cxnSpLocks/>
            <a:stCxn id="24" idx="3"/>
            <a:endCxn id="162" idx="1"/>
          </p:cNvCxnSpPr>
          <p:nvPr/>
        </p:nvCxnSpPr>
        <p:spPr>
          <a:xfrm>
            <a:off x="6958297" y="3886686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20">
            <a:extLst>
              <a:ext uri="{FF2B5EF4-FFF2-40B4-BE49-F238E27FC236}">
                <a16:creationId xmlns:a16="http://schemas.microsoft.com/office/drawing/2014/main" id="{3ED56393-2813-41DE-AB51-ED90A163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367" y="4117480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pic>
        <p:nvPicPr>
          <p:cNvPr id="138" name="Graphic 27">
            <a:extLst>
              <a:ext uri="{FF2B5EF4-FFF2-40B4-BE49-F238E27FC236}">
                <a16:creationId xmlns:a16="http://schemas.microsoft.com/office/drawing/2014/main" id="{C0E25457-73C7-476D-8180-B69E33A6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89582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B955279-A3F2-4E6B-AF38-AC978B4211F8}"/>
              </a:ext>
            </a:extLst>
          </p:cNvPr>
          <p:cNvCxnSpPr>
            <a:cxnSpLocks/>
            <a:stCxn id="20" idx="3"/>
            <a:endCxn id="138" idx="1"/>
          </p:cNvCxnSpPr>
          <p:nvPr/>
        </p:nvCxnSpPr>
        <p:spPr>
          <a:xfrm>
            <a:off x="4054956" y="3884663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0304FA2-C0CB-4966-9C0A-DFAA9F662887}"/>
              </a:ext>
            </a:extLst>
          </p:cNvPr>
          <p:cNvCxnSpPr>
            <a:cxnSpLocks/>
            <a:stCxn id="138" idx="3"/>
            <a:endCxn id="24" idx="1"/>
          </p:cNvCxnSpPr>
          <p:nvPr/>
        </p:nvCxnSpPr>
        <p:spPr>
          <a:xfrm flipV="1">
            <a:off x="5353020" y="3886686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6">
            <a:extLst>
              <a:ext uri="{FF2B5EF4-FFF2-40B4-BE49-F238E27FC236}">
                <a16:creationId xmlns:a16="http://schemas.microsoft.com/office/drawing/2014/main" id="{2D1F7062-5BB3-4563-AA39-81AB081A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41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pic>
        <p:nvPicPr>
          <p:cNvPr id="146" name="Graphic 24">
            <a:extLst>
              <a:ext uri="{FF2B5EF4-FFF2-40B4-BE49-F238E27FC236}">
                <a16:creationId xmlns:a16="http://schemas.microsoft.com/office/drawing/2014/main" id="{444B23B4-6FEC-4C3B-88F4-43A399A6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rot="10800000">
            <a:off x="6348696" y="133697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811FB0F-E595-4C49-8400-AF7D6652CBD0}"/>
              </a:ext>
            </a:extLst>
          </p:cNvPr>
          <p:cNvCxnSpPr>
            <a:cxnSpLocks/>
            <a:stCxn id="24" idx="0"/>
            <a:endCxn id="145" idx="2"/>
          </p:cNvCxnSpPr>
          <p:nvPr/>
        </p:nvCxnSpPr>
        <p:spPr>
          <a:xfrm flipH="1" flipV="1">
            <a:off x="6577296" y="2219497"/>
            <a:ext cx="1" cy="12861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61A2B7-426C-4F6B-89D4-7F4A5F694A3F}"/>
              </a:ext>
            </a:extLst>
          </p:cNvPr>
          <p:cNvCxnSpPr>
            <a:cxnSpLocks/>
            <a:stCxn id="10" idx="3"/>
            <a:endCxn id="146" idx="3"/>
          </p:cNvCxnSpPr>
          <p:nvPr/>
        </p:nvCxnSpPr>
        <p:spPr>
          <a:xfrm>
            <a:off x="1830780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8">
            <a:extLst>
              <a:ext uri="{FF2B5EF4-FFF2-40B4-BE49-F238E27FC236}">
                <a16:creationId xmlns:a16="http://schemas.microsoft.com/office/drawing/2014/main" id="{BD99F89C-AF8F-4597-9446-3914F4DB6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3626697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pic>
        <p:nvPicPr>
          <p:cNvPr id="154" name="Graphic 8">
            <a:extLst>
              <a:ext uri="{FF2B5EF4-FFF2-40B4-BE49-F238E27FC236}">
                <a16:creationId xmlns:a16="http://schemas.microsoft.com/office/drawing/2014/main" id="{9B93916D-6B6E-4D49-9AA4-6453F4568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3175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Box 18">
            <a:extLst>
              <a:ext uri="{FF2B5EF4-FFF2-40B4-BE49-F238E27FC236}">
                <a16:creationId xmlns:a16="http://schemas.microsoft.com/office/drawing/2014/main" id="{88CF78D8-123E-42C6-8209-6A9FCA92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034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pic>
        <p:nvPicPr>
          <p:cNvPr id="158" name="Graphic 8">
            <a:extLst>
              <a:ext uri="{FF2B5EF4-FFF2-40B4-BE49-F238E27FC236}">
                <a16:creationId xmlns:a16="http://schemas.microsoft.com/office/drawing/2014/main" id="{E6C4D524-2DD5-43DC-9D66-BAFE3BC37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5584159" y="67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22">
            <a:extLst>
              <a:ext uri="{FF2B5EF4-FFF2-40B4-BE49-F238E27FC236}">
                <a16:creationId xmlns:a16="http://schemas.microsoft.com/office/drawing/2014/main" id="{4426A25E-3922-4759-8CCD-D9417EF3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061" y="4125102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pic>
        <p:nvPicPr>
          <p:cNvPr id="162" name="Graphic 29">
            <a:extLst>
              <a:ext uri="{FF2B5EF4-FFF2-40B4-BE49-F238E27FC236}">
                <a16:creationId xmlns:a16="http://schemas.microsoft.com/office/drawing/2014/main" id="{305469D1-56C3-4B12-BFE7-9E743FC5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798339" y="36634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6">
            <a:extLst>
              <a:ext uri="{FF2B5EF4-FFF2-40B4-BE49-F238E27FC236}">
                <a16:creationId xmlns:a16="http://schemas.microsoft.com/office/drawing/2014/main" id="{DE927457-1F36-404D-A634-2827FA6E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798690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6">
            <a:extLst>
              <a:ext uri="{FF2B5EF4-FFF2-40B4-BE49-F238E27FC236}">
                <a16:creationId xmlns:a16="http://schemas.microsoft.com/office/drawing/2014/main" id="{1BA959A1-E077-4055-B9F1-F69504EF8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9244804" y="366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16">
            <a:extLst>
              <a:ext uri="{FF2B5EF4-FFF2-40B4-BE49-F238E27FC236}">
                <a16:creationId xmlns:a16="http://schemas.microsoft.com/office/drawing/2014/main" id="{194F6455-3AEC-4085-A954-08EC757F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817" y="4114341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CCB2735F-DF8B-45A0-9A3F-ACFB71CA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0696" y="4114341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A3081CE4-79AB-48AF-8C49-361907C4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61" y="1933239"/>
            <a:ext cx="2029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Platform Events API endpoint</a:t>
            </a:r>
          </a:p>
        </p:txBody>
      </p:sp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Lindsay, Troy</cp:lastModifiedBy>
  <cp:revision>24</cp:revision>
  <dcterms:created xsi:type="dcterms:W3CDTF">2022-04-28T19:46:55Z</dcterms:created>
  <dcterms:modified xsi:type="dcterms:W3CDTF">2022-04-29T17:28:38Z</dcterms:modified>
</cp:coreProperties>
</file>