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3560341" y="386138"/>
            <a:ext cx="1942513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0341" y="386137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  <a:endCxn id="202" idx="0"/>
          </p:cNvCxnSpPr>
          <p:nvPr/>
        </p:nvCxnSpPr>
        <p:spPr>
          <a:xfrm flipH="1">
            <a:off x="4570173" y="2219763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9">
            <a:extLst>
              <a:ext uri="{FF2B5EF4-FFF2-40B4-BE49-F238E27FC236}">
                <a16:creationId xmlns:a16="http://schemas.microsoft.com/office/drawing/2014/main" id="{C520B457-A2FB-42FA-B6FA-EA16019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3" y="25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395" y="3321390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3322081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49756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7" y="1942764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11268966" y="2219763"/>
            <a:ext cx="0" cy="49539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raphic 17">
            <a:extLst>
              <a:ext uri="{FF2B5EF4-FFF2-40B4-BE49-F238E27FC236}">
                <a16:creationId xmlns:a16="http://schemas.microsoft.com/office/drawing/2014/main" id="{DD06A547-436E-4B7F-8AB3-192F72A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189173" y="34661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C348C-AB2E-47F4-981A-991AF706074A}"/>
              </a:ext>
            </a:extLst>
          </p:cNvPr>
          <p:cNvSpPr/>
          <p:nvPr/>
        </p:nvSpPr>
        <p:spPr>
          <a:xfrm>
            <a:off x="1027571" y="376710"/>
            <a:ext cx="1942513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provider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3B5B9E69-3463-4FE6-9281-32740B181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571" y="376709"/>
            <a:ext cx="381000" cy="381000"/>
          </a:xfrm>
          <a:prstGeom prst="rect">
            <a:avLst/>
          </a:prstGeom>
        </p:spPr>
      </p:pic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766976" y="13187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70" y="1788609"/>
            <a:ext cx="1942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appointment application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  <a:stCxn id="205" idx="3"/>
            <a:endCxn id="151" idx="1"/>
          </p:cNvCxnSpPr>
          <p:nvPr/>
        </p:nvCxnSpPr>
        <p:spPr>
          <a:xfrm>
            <a:off x="2236876" y="1553660"/>
            <a:ext cx="1744937" cy="30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2542" y="13187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74" y="1788609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  <a:stCxn id="208" idx="3"/>
            <a:endCxn id="205" idx="1"/>
          </p:cNvCxnSpPr>
          <p:nvPr/>
        </p:nvCxnSpPr>
        <p:spPr>
          <a:xfrm>
            <a:off x="732442" y="1553659"/>
            <a:ext cx="103453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4">
            <a:extLst>
              <a:ext uri="{FF2B5EF4-FFF2-40B4-BE49-F238E27FC236}">
                <a16:creationId xmlns:a16="http://schemas.microsoft.com/office/drawing/2014/main" id="{FBF07E31-3976-470F-A8A6-A3502D2D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51" y="1325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65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O'Neal, Anna</cp:lastModifiedBy>
  <cp:revision>36</cp:revision>
  <dcterms:created xsi:type="dcterms:W3CDTF">2022-04-28T19:46:55Z</dcterms:created>
  <dcterms:modified xsi:type="dcterms:W3CDTF">2022-09-28T19:31:25Z</dcterms:modified>
</cp:coreProperties>
</file>