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  <a:endCxn id="202" idx="0"/>
          </p:cNvCxnSpPr>
          <p:nvPr/>
        </p:nvCxnSpPr>
        <p:spPr>
          <a:xfrm>
            <a:off x="4531598" y="2210238"/>
            <a:ext cx="2513" cy="12697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9">
            <a:extLst>
              <a:ext uri="{FF2B5EF4-FFF2-40B4-BE49-F238E27FC236}">
                <a16:creationId xmlns:a16="http://schemas.microsoft.com/office/drawing/2014/main" id="{C520B457-A2FB-42FA-B6FA-EA160195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3" y="25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395" y="3321390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3322081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  <a:stCxn id="193" idx="3"/>
            <a:endCxn id="192" idx="1"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 flipV="1">
            <a:off x="1149756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  <a:endCxn id="191" idx="1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pic>
        <p:nvPicPr>
          <p:cNvPr id="178" name="Graphic 27">
            <a:extLst>
              <a:ext uri="{FF2B5EF4-FFF2-40B4-BE49-F238E27FC236}">
                <a16:creationId xmlns:a16="http://schemas.microsoft.com/office/drawing/2014/main" id="{9D820C42-ECAC-45F0-A03C-4293E64E8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8137847" y="27120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  <a:stCxn id="159" idx="3"/>
            <a:endCxn id="178" idx="1"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stCxn id="178" idx="3"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pic>
        <p:nvPicPr>
          <p:cNvPr id="183" name="Graphic 24">
            <a:extLst>
              <a:ext uri="{FF2B5EF4-FFF2-40B4-BE49-F238E27FC236}">
                <a16:creationId xmlns:a16="http://schemas.microsoft.com/office/drawing/2014/main" id="{D03F20F7-4CE8-4D69-9D79-128ED658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rot="10800000">
            <a:off x="9590723" y="1336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  <a:endCxn id="183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187" name="Graphic 8">
            <a:extLst>
              <a:ext uri="{FF2B5EF4-FFF2-40B4-BE49-F238E27FC236}">
                <a16:creationId xmlns:a16="http://schemas.microsoft.com/office/drawing/2014/main" id="{7D638740-224B-4EA0-B577-AF6F097D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826186" y="2227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pic>
        <p:nvPicPr>
          <p:cNvPr id="189" name="Graphic 8">
            <a:extLst>
              <a:ext uri="{FF2B5EF4-FFF2-40B4-BE49-F238E27FC236}">
                <a16:creationId xmlns:a16="http://schemas.microsoft.com/office/drawing/2014/main" id="{D7BA0B8A-ED67-417D-84A3-3712BD21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826186" y="671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pic>
        <p:nvPicPr>
          <p:cNvPr id="191" name="Graphic 29">
            <a:extLst>
              <a:ext uri="{FF2B5EF4-FFF2-40B4-BE49-F238E27FC236}">
                <a16:creationId xmlns:a16="http://schemas.microsoft.com/office/drawing/2014/main" id="{E638EDB6-1720-4DDB-9ADE-45BCA9E1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1040366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6">
            <a:extLst>
              <a:ext uri="{FF2B5EF4-FFF2-40B4-BE49-F238E27FC236}">
                <a16:creationId xmlns:a16="http://schemas.microsoft.com/office/drawing/2014/main" id="{E01D5F48-FE35-461B-85D4-5E53E1FFE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4040717" y="27120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Graphic 6">
            <a:extLst>
              <a:ext uri="{FF2B5EF4-FFF2-40B4-BE49-F238E27FC236}">
                <a16:creationId xmlns:a16="http://schemas.microsoft.com/office/drawing/2014/main" id="{0C0B280B-54C1-496A-A7C0-951C5FE3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2486831" y="27120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341" y="1933239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Health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  <a:stCxn id="191" idx="0"/>
            <a:endCxn id="200" idx="2"/>
          </p:cNvCxnSpPr>
          <p:nvPr/>
        </p:nvCxnSpPr>
        <p:spPr>
          <a:xfrm flipV="1">
            <a:off x="11268966" y="2219763"/>
            <a:ext cx="0" cy="49539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Graphic 17">
            <a:extLst>
              <a:ext uri="{FF2B5EF4-FFF2-40B4-BE49-F238E27FC236}">
                <a16:creationId xmlns:a16="http://schemas.microsoft.com/office/drawing/2014/main" id="{DD06A547-436E-4B7F-8AB3-192F72A6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4153111" y="34800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262542" y="13187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74" y="1788609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stCxn id="192" idx="3"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607E63D-5AF3-0F48-9936-59C70592B48D}"/>
              </a:ext>
            </a:extLst>
          </p:cNvPr>
          <p:cNvSpPr/>
          <p:nvPr/>
        </p:nvSpPr>
        <p:spPr>
          <a:xfrm>
            <a:off x="1902791" y="386138"/>
            <a:ext cx="3600064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DC4B3AC1-B1DF-1E4B-A34F-F995315DB64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900441" y="370399"/>
            <a:ext cx="381000" cy="381000"/>
          </a:xfrm>
          <a:prstGeom prst="rect">
            <a:avLst/>
          </a:prstGeom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D43185B4-A1A6-1C40-B355-D0BD1DC77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257102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1D9591-4009-094F-A830-8FDF19D72B53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3040926" y="1556680"/>
            <a:ext cx="940887" cy="44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7C420EE-1B19-E24E-8EE2-8D694D2C530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32442" y="1553659"/>
            <a:ext cx="1838584" cy="74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6">
            <a:extLst>
              <a:ext uri="{FF2B5EF4-FFF2-40B4-BE49-F238E27FC236}">
                <a16:creationId xmlns:a16="http://schemas.microsoft.com/office/drawing/2014/main" id="{0E01958B-91E4-324C-AB83-F799D197D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917" y="1885277"/>
            <a:ext cx="19425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Self-Service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63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Microsoft Office User</cp:lastModifiedBy>
  <cp:revision>34</cp:revision>
  <dcterms:created xsi:type="dcterms:W3CDTF">2022-04-28T19:46:55Z</dcterms:created>
  <dcterms:modified xsi:type="dcterms:W3CDTF">2022-10-06T13:28:13Z</dcterms:modified>
</cp:coreProperties>
</file>