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40" d="100"/>
          <a:sy n="240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2313187" y="386138"/>
            <a:ext cx="3189668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187" y="390831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 flipH="1">
            <a:off x="4570173" y="2219763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7" y="1942764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189173" y="34661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57102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917" y="1885277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  <a:stCxn id="205" idx="3"/>
            <a:endCxn id="151" idx="1"/>
          </p:cNvCxnSpPr>
          <p:nvPr/>
        </p:nvCxnSpPr>
        <p:spPr>
          <a:xfrm flipV="1">
            <a:off x="3040926" y="1556680"/>
            <a:ext cx="940887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5392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345" y="1788610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  <a:stCxn id="208" idx="3"/>
            <a:endCxn id="205" idx="1"/>
          </p:cNvCxnSpPr>
          <p:nvPr/>
        </p:nvCxnSpPr>
        <p:spPr>
          <a:xfrm>
            <a:off x="2009176" y="1561127"/>
            <a:ext cx="5618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4">
            <a:extLst>
              <a:ext uri="{FF2B5EF4-FFF2-40B4-BE49-F238E27FC236}">
                <a16:creationId xmlns:a16="http://schemas.microsoft.com/office/drawing/2014/main" id="{FBF07E31-3976-470F-A8A6-A3502D2D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51" y="1325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3332</TotalTime>
  <Words>64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Lindsay, Troy</cp:lastModifiedBy>
  <cp:revision>40</cp:revision>
  <dcterms:created xsi:type="dcterms:W3CDTF">2022-04-28T19:46:55Z</dcterms:created>
  <dcterms:modified xsi:type="dcterms:W3CDTF">2022-10-06T17:05:44Z</dcterms:modified>
</cp:coreProperties>
</file>