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4887" autoAdjust="0"/>
  </p:normalViewPr>
  <p:slideViewPr>
    <p:cSldViewPr snapToGrid="0">
      <p:cViewPr>
        <p:scale>
          <a:sx n="97" d="100"/>
          <a:sy n="97" d="100"/>
        </p:scale>
        <p:origin x="14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0BAC1-F01C-4C6D-A3D6-D7175C3FCF18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7D8AE-55EF-485D-B4B5-0F8827F45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0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1pPr>
    <a:lvl2pPr marL="768096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2pPr>
    <a:lvl3pPr marL="1536192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3pPr>
    <a:lvl4pPr marL="2304288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4pPr>
    <a:lvl5pPr marL="3072384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5pPr>
    <a:lvl6pPr marL="3840480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6pPr>
    <a:lvl7pPr marL="4608576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7pPr>
    <a:lvl8pPr marL="5376672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8pPr>
    <a:lvl9pPr marL="6144768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7D8AE-55EF-485D-B4B5-0F8827F45D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7D8AE-55EF-485D-B4B5-0F8827F45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3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92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8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31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8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1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2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79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78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7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2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A3939-32E0-4F99-B9F1-CDD4CE48F6DE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6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emf"/><Relationship Id="rId18" Type="http://schemas.openxmlformats.org/officeDocument/2006/relationships/image" Target="../media/image30.emf"/><Relationship Id="rId26" Type="http://schemas.openxmlformats.org/officeDocument/2006/relationships/image" Target="../media/image38.emf"/><Relationship Id="rId21" Type="http://schemas.openxmlformats.org/officeDocument/2006/relationships/image" Target="../media/image33.emf"/><Relationship Id="rId34" Type="http://schemas.openxmlformats.org/officeDocument/2006/relationships/image" Target="../media/image46.emf"/><Relationship Id="rId7" Type="http://schemas.openxmlformats.org/officeDocument/2006/relationships/image" Target="../media/image19.emf"/><Relationship Id="rId12" Type="http://schemas.openxmlformats.org/officeDocument/2006/relationships/image" Target="../media/image24.emf"/><Relationship Id="rId17" Type="http://schemas.openxmlformats.org/officeDocument/2006/relationships/image" Target="../media/image29.emf"/><Relationship Id="rId25" Type="http://schemas.openxmlformats.org/officeDocument/2006/relationships/image" Target="../media/image37.emf"/><Relationship Id="rId33" Type="http://schemas.openxmlformats.org/officeDocument/2006/relationships/image" Target="../media/image45.emf"/><Relationship Id="rId38" Type="http://schemas.openxmlformats.org/officeDocument/2006/relationships/image" Target="../media/image9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emf"/><Relationship Id="rId20" Type="http://schemas.openxmlformats.org/officeDocument/2006/relationships/image" Target="../media/image32.emf"/><Relationship Id="rId29" Type="http://schemas.openxmlformats.org/officeDocument/2006/relationships/image" Target="../media/image4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11" Type="http://schemas.openxmlformats.org/officeDocument/2006/relationships/image" Target="../media/image23.emf"/><Relationship Id="rId24" Type="http://schemas.openxmlformats.org/officeDocument/2006/relationships/image" Target="../media/image36.emf"/><Relationship Id="rId32" Type="http://schemas.openxmlformats.org/officeDocument/2006/relationships/image" Target="../media/image44.emf"/><Relationship Id="rId37" Type="http://schemas.openxmlformats.org/officeDocument/2006/relationships/image" Target="../media/image8.png"/><Relationship Id="rId5" Type="http://schemas.openxmlformats.org/officeDocument/2006/relationships/image" Target="../media/image17.emf"/><Relationship Id="rId15" Type="http://schemas.openxmlformats.org/officeDocument/2006/relationships/image" Target="../media/image27.emf"/><Relationship Id="rId23" Type="http://schemas.openxmlformats.org/officeDocument/2006/relationships/image" Target="../media/image35.emf"/><Relationship Id="rId28" Type="http://schemas.openxmlformats.org/officeDocument/2006/relationships/image" Target="../media/image40.emf"/><Relationship Id="rId36" Type="http://schemas.openxmlformats.org/officeDocument/2006/relationships/image" Target="../media/image48.emf"/><Relationship Id="rId10" Type="http://schemas.openxmlformats.org/officeDocument/2006/relationships/image" Target="../media/image22.emf"/><Relationship Id="rId19" Type="http://schemas.openxmlformats.org/officeDocument/2006/relationships/image" Target="../media/image31.emf"/><Relationship Id="rId31" Type="http://schemas.openxmlformats.org/officeDocument/2006/relationships/image" Target="../media/image43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Relationship Id="rId14" Type="http://schemas.openxmlformats.org/officeDocument/2006/relationships/image" Target="../media/image26.emf"/><Relationship Id="rId22" Type="http://schemas.openxmlformats.org/officeDocument/2006/relationships/image" Target="../media/image34.emf"/><Relationship Id="rId27" Type="http://schemas.openxmlformats.org/officeDocument/2006/relationships/image" Target="../media/image39.emf"/><Relationship Id="rId30" Type="http://schemas.openxmlformats.org/officeDocument/2006/relationships/image" Target="../media/image42.emf"/><Relationship Id="rId35" Type="http://schemas.openxmlformats.org/officeDocument/2006/relationships/image" Target="../media/image47.emf"/><Relationship Id="rId8" Type="http://schemas.openxmlformats.org/officeDocument/2006/relationships/image" Target="../media/image20.emf"/><Relationship Id="rId3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6E57634-B56F-C505-133D-5F7FDB51E53B}"/>
              </a:ext>
            </a:extLst>
          </p:cNvPr>
          <p:cNvSpPr/>
          <p:nvPr/>
        </p:nvSpPr>
        <p:spPr>
          <a:xfrm>
            <a:off x="5059855" y="1367586"/>
            <a:ext cx="2741818" cy="392044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F15036-6598-4B12-A006-4D140693A266}"/>
              </a:ext>
            </a:extLst>
          </p:cNvPr>
          <p:cNvSpPr/>
          <p:nvPr/>
        </p:nvSpPr>
        <p:spPr>
          <a:xfrm>
            <a:off x="8852537" y="1345279"/>
            <a:ext cx="2741818" cy="392044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A1E99E-61FA-D4B0-CB52-A2DBAEECEB6D}"/>
              </a:ext>
            </a:extLst>
          </p:cNvPr>
          <p:cNvSpPr/>
          <p:nvPr/>
        </p:nvSpPr>
        <p:spPr>
          <a:xfrm>
            <a:off x="12639352" y="1288882"/>
            <a:ext cx="2735044" cy="392044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" name="Graphic 23">
            <a:extLst>
              <a:ext uri="{FF2B5EF4-FFF2-40B4-BE49-F238E27FC236}">
                <a16:creationId xmlns:a16="http://schemas.microsoft.com/office/drawing/2014/main" id="{7118B77D-7909-1DB9-1243-A53C20BD3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 flipH="1">
            <a:off x="504613" y="553406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88E6A6-73BE-B75A-E9F7-6214480DAE1D}"/>
              </a:ext>
            </a:extLst>
          </p:cNvPr>
          <p:cNvSpPr txBox="1"/>
          <p:nvPr/>
        </p:nvSpPr>
        <p:spPr>
          <a:xfrm>
            <a:off x="206973" y="601290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dirty="0"/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Scientist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F761F1-0660-CA2A-1AB1-0597C3769789}"/>
              </a:ext>
            </a:extLst>
          </p:cNvPr>
          <p:cNvGrpSpPr/>
          <p:nvPr/>
        </p:nvGrpSpPr>
        <p:grpSpPr>
          <a:xfrm>
            <a:off x="5817119" y="1930224"/>
            <a:ext cx="1234766" cy="813723"/>
            <a:chOff x="6233396" y="3186113"/>
            <a:chExt cx="1234766" cy="813723"/>
          </a:xfrm>
        </p:grpSpPr>
        <p:sp>
          <p:nvSpPr>
            <p:cNvPr id="6" name="TextBox 17">
              <a:extLst>
                <a:ext uri="{FF2B5EF4-FFF2-40B4-BE49-F238E27FC236}">
                  <a16:creationId xmlns:a16="http://schemas.microsoft.com/office/drawing/2014/main" id="{1D341FD2-760B-8783-4A3A-D50EF8806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396" y="3738226"/>
              <a:ext cx="12347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7" name="Graphic 35">
              <a:extLst>
                <a:ext uri="{FF2B5EF4-FFF2-40B4-BE49-F238E27FC236}">
                  <a16:creationId xmlns:a16="http://schemas.microsoft.com/office/drawing/2014/main" id="{CFE73A98-131D-A5BF-5796-195414A6FC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3999" y="31861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5011235-660E-F329-4364-B351AE374CBA}"/>
              </a:ext>
            </a:extLst>
          </p:cNvPr>
          <p:cNvSpPr/>
          <p:nvPr/>
        </p:nvSpPr>
        <p:spPr>
          <a:xfrm>
            <a:off x="3564577" y="348527"/>
            <a:ext cx="13766800" cy="127047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FBD7565-37D7-F6BF-BCF5-339C658B65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578236" y="348412"/>
            <a:ext cx="381000" cy="381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07D5FA9-B839-B8CD-234E-B4738EB133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7130" y="1367587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2F85AD-81B8-708D-D606-8613B37477C7}"/>
              </a:ext>
            </a:extLst>
          </p:cNvPr>
          <p:cNvSpPr/>
          <p:nvPr/>
        </p:nvSpPr>
        <p:spPr>
          <a:xfrm>
            <a:off x="4617615" y="923201"/>
            <a:ext cx="12031589" cy="114556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ADBD541-3E5B-A433-E587-724F78960A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52627" y="923086"/>
            <a:ext cx="381000" cy="381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AB43E69-A280-B515-0456-3BBD8A60E645}"/>
              </a:ext>
            </a:extLst>
          </p:cNvPr>
          <p:cNvGrpSpPr/>
          <p:nvPr/>
        </p:nvGrpSpPr>
        <p:grpSpPr>
          <a:xfrm>
            <a:off x="9606767" y="1930224"/>
            <a:ext cx="1234766" cy="813723"/>
            <a:chOff x="6233396" y="3186113"/>
            <a:chExt cx="1234766" cy="813723"/>
          </a:xfrm>
        </p:grpSpPr>
        <p:sp>
          <p:nvSpPr>
            <p:cNvPr id="19" name="TextBox 17">
              <a:extLst>
                <a:ext uri="{FF2B5EF4-FFF2-40B4-BE49-F238E27FC236}">
                  <a16:creationId xmlns:a16="http://schemas.microsoft.com/office/drawing/2014/main" id="{838329C2-7DA9-CE39-E91F-8EBD18F9F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396" y="3738226"/>
              <a:ext cx="12347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20" name="Graphic 35">
              <a:extLst>
                <a:ext uri="{FF2B5EF4-FFF2-40B4-BE49-F238E27FC236}">
                  <a16:creationId xmlns:a16="http://schemas.microsoft.com/office/drawing/2014/main" id="{8494CEC0-5896-940B-7795-12FEE42DA6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3999" y="31861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4" name="Graphic 23">
            <a:extLst>
              <a:ext uri="{FF2B5EF4-FFF2-40B4-BE49-F238E27FC236}">
                <a16:creationId xmlns:a16="http://schemas.microsoft.com/office/drawing/2014/main" id="{47747762-69C5-2EF5-CF93-35F45B91F7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69856" y="1367587"/>
            <a:ext cx="381000" cy="3810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18DFE63-356B-C343-B779-9B0D20360B49}"/>
              </a:ext>
            </a:extLst>
          </p:cNvPr>
          <p:cNvGrpSpPr/>
          <p:nvPr/>
        </p:nvGrpSpPr>
        <p:grpSpPr>
          <a:xfrm>
            <a:off x="13389491" y="1930224"/>
            <a:ext cx="1234766" cy="813723"/>
            <a:chOff x="6233396" y="3186113"/>
            <a:chExt cx="1234766" cy="813723"/>
          </a:xfrm>
        </p:grpSpPr>
        <p:sp>
          <p:nvSpPr>
            <p:cNvPr id="28" name="TextBox 17">
              <a:extLst>
                <a:ext uri="{FF2B5EF4-FFF2-40B4-BE49-F238E27FC236}">
                  <a16:creationId xmlns:a16="http://schemas.microsoft.com/office/drawing/2014/main" id="{F7C5D4C9-2CC7-CC61-5319-A085F26C8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3396" y="3738226"/>
              <a:ext cx="12347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30" name="Graphic 35">
              <a:extLst>
                <a:ext uri="{FF2B5EF4-FFF2-40B4-BE49-F238E27FC236}">
                  <a16:creationId xmlns:a16="http://schemas.microsoft.com/office/drawing/2014/main" id="{99334835-33E0-D865-CC13-C6A75AB0CD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3999" y="31861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2" name="Graphic 31">
            <a:extLst>
              <a:ext uri="{FF2B5EF4-FFF2-40B4-BE49-F238E27FC236}">
                <a16:creationId xmlns:a16="http://schemas.microsoft.com/office/drawing/2014/main" id="{D479F3A6-9A7B-D79C-7F9B-30D3BAF2F8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642407" y="1304086"/>
            <a:ext cx="381000" cy="381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C5ACD3E-0B73-7549-1B73-03CA6F546FF4}"/>
              </a:ext>
            </a:extLst>
          </p:cNvPr>
          <p:cNvSpPr/>
          <p:nvPr/>
        </p:nvSpPr>
        <p:spPr>
          <a:xfrm>
            <a:off x="5034561" y="5666542"/>
            <a:ext cx="2749294" cy="647530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FB6867C1-5947-24ED-2F5C-ED63A66E3F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59855" y="5672206"/>
            <a:ext cx="381000" cy="381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7BE4B3A-BB0B-9ED2-3577-6A9575000829}"/>
              </a:ext>
            </a:extLst>
          </p:cNvPr>
          <p:cNvSpPr/>
          <p:nvPr/>
        </p:nvSpPr>
        <p:spPr>
          <a:xfrm>
            <a:off x="8841109" y="5666542"/>
            <a:ext cx="2749294" cy="644916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4137DD0D-3F7D-D554-C099-FBF83A78A6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69856" y="5672206"/>
            <a:ext cx="381000" cy="381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9205A0A-CF1E-892A-A597-341CBFFC3C55}"/>
              </a:ext>
            </a:extLst>
          </p:cNvPr>
          <p:cNvSpPr/>
          <p:nvPr/>
        </p:nvSpPr>
        <p:spPr>
          <a:xfrm>
            <a:off x="12611443" y="5672320"/>
            <a:ext cx="2749294" cy="64753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9D51091B-9EAC-6312-5813-A63E9FA7E7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625102" y="5666427"/>
            <a:ext cx="381000" cy="381000"/>
          </a:xfrm>
          <a:prstGeom prst="rect">
            <a:avLst/>
          </a:prstGeom>
        </p:spPr>
      </p:pic>
      <p:pic>
        <p:nvPicPr>
          <p:cNvPr id="42" name="Graphic 60">
            <a:extLst>
              <a:ext uri="{FF2B5EF4-FFF2-40B4-BE49-F238E27FC236}">
                <a16:creationId xmlns:a16="http://schemas.microsoft.com/office/drawing/2014/main" id="{CED30BF9-FC1F-ADA2-DD11-779BA7683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737" y="31893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60">
            <a:extLst>
              <a:ext uri="{FF2B5EF4-FFF2-40B4-BE49-F238E27FC236}">
                <a16:creationId xmlns:a16="http://schemas.microsoft.com/office/drawing/2014/main" id="{50F78BDF-71E7-CA5D-A11B-5C1C0F259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166" y="40759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16">
            <a:extLst>
              <a:ext uri="{FF2B5EF4-FFF2-40B4-BE49-F238E27FC236}">
                <a16:creationId xmlns:a16="http://schemas.microsoft.com/office/drawing/2014/main" id="{87F7FC5F-0307-4F9E-1E1B-2C84372D4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3553" y="3767480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0" name="TextBox 16">
            <a:extLst>
              <a:ext uri="{FF2B5EF4-FFF2-40B4-BE49-F238E27FC236}">
                <a16:creationId xmlns:a16="http://schemas.microsoft.com/office/drawing/2014/main" id="{A5B9E415-97CC-9288-A96E-6C1346B13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9982" y="4732253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Nebula Explore Server</a:t>
            </a:r>
          </a:p>
        </p:txBody>
      </p:sp>
      <p:pic>
        <p:nvPicPr>
          <p:cNvPr id="51" name="Graphic 60">
            <a:extLst>
              <a:ext uri="{FF2B5EF4-FFF2-40B4-BE49-F238E27FC236}">
                <a16:creationId xmlns:a16="http://schemas.microsoft.com/office/drawing/2014/main" id="{D2F1CF51-547F-7AF4-B0AD-93FE930BD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902" y="64481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16">
            <a:extLst>
              <a:ext uri="{FF2B5EF4-FFF2-40B4-BE49-F238E27FC236}">
                <a16:creationId xmlns:a16="http://schemas.microsoft.com/office/drawing/2014/main" id="{0D8D179F-3D34-38D0-B20F-A3065212C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718" y="7026236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Graphd0</a:t>
            </a:r>
          </a:p>
        </p:txBody>
      </p:sp>
      <p:pic>
        <p:nvPicPr>
          <p:cNvPr id="54" name="Graphic 60">
            <a:extLst>
              <a:ext uri="{FF2B5EF4-FFF2-40B4-BE49-F238E27FC236}">
                <a16:creationId xmlns:a16="http://schemas.microsoft.com/office/drawing/2014/main" id="{A61C2776-DA72-4EE2-56C5-72C564E34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550" y="64448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16">
            <a:extLst>
              <a:ext uri="{FF2B5EF4-FFF2-40B4-BE49-F238E27FC236}">
                <a16:creationId xmlns:a16="http://schemas.microsoft.com/office/drawing/2014/main" id="{FF3FCC30-365E-2BFB-4B47-D40150405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24" y="7023020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Graphd1</a:t>
            </a:r>
          </a:p>
        </p:txBody>
      </p:sp>
      <p:pic>
        <p:nvPicPr>
          <p:cNvPr id="59" name="Graphic 60">
            <a:extLst>
              <a:ext uri="{FF2B5EF4-FFF2-40B4-BE49-F238E27FC236}">
                <a16:creationId xmlns:a16="http://schemas.microsoft.com/office/drawing/2014/main" id="{58DAD55F-4ADF-C648-2C94-8BBE035A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9333" y="64448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6">
            <a:extLst>
              <a:ext uri="{FF2B5EF4-FFF2-40B4-BE49-F238E27FC236}">
                <a16:creationId xmlns:a16="http://schemas.microsoft.com/office/drawing/2014/main" id="{B4E2ACB6-78A5-239A-CFD5-6F090DE49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0149" y="7023020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Graphd2</a:t>
            </a:r>
          </a:p>
        </p:txBody>
      </p:sp>
      <p:pic>
        <p:nvPicPr>
          <p:cNvPr id="65" name="Graphic 60">
            <a:extLst>
              <a:ext uri="{FF2B5EF4-FFF2-40B4-BE49-F238E27FC236}">
                <a16:creationId xmlns:a16="http://schemas.microsoft.com/office/drawing/2014/main" id="{8CE6D5D4-8EBA-874E-1646-B1C8BFD89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902" y="78593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6">
            <a:extLst>
              <a:ext uri="{FF2B5EF4-FFF2-40B4-BE49-F238E27FC236}">
                <a16:creationId xmlns:a16="http://schemas.microsoft.com/office/drawing/2014/main" id="{4B573762-DEAF-E330-2906-F6A71885D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718" y="8437429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Metad0</a:t>
            </a:r>
          </a:p>
        </p:txBody>
      </p:sp>
      <p:pic>
        <p:nvPicPr>
          <p:cNvPr id="69" name="Graphic 60">
            <a:extLst>
              <a:ext uri="{FF2B5EF4-FFF2-40B4-BE49-F238E27FC236}">
                <a16:creationId xmlns:a16="http://schemas.microsoft.com/office/drawing/2014/main" id="{B69FE0D3-92AA-4712-AF46-E8F12B31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436" y="78593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16">
            <a:extLst>
              <a:ext uri="{FF2B5EF4-FFF2-40B4-BE49-F238E27FC236}">
                <a16:creationId xmlns:a16="http://schemas.microsoft.com/office/drawing/2014/main" id="{52CD9FA3-BE38-66FF-C570-C0A252C28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5252" y="8437429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Metad1</a:t>
            </a:r>
          </a:p>
        </p:txBody>
      </p:sp>
      <p:pic>
        <p:nvPicPr>
          <p:cNvPr id="77" name="Graphic 60">
            <a:extLst>
              <a:ext uri="{FF2B5EF4-FFF2-40B4-BE49-F238E27FC236}">
                <a16:creationId xmlns:a16="http://schemas.microsoft.com/office/drawing/2014/main" id="{D16DA11F-4482-8154-D3A5-3146E2DAD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040" y="78593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6">
            <a:extLst>
              <a:ext uri="{FF2B5EF4-FFF2-40B4-BE49-F238E27FC236}">
                <a16:creationId xmlns:a16="http://schemas.microsoft.com/office/drawing/2014/main" id="{7947802A-40FE-0C17-A3E3-FE0F9B0F2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0856" y="8437429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Metad2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6D78905-EB35-BE88-EE03-67D1643FE90C}"/>
              </a:ext>
            </a:extLst>
          </p:cNvPr>
          <p:cNvGrpSpPr/>
          <p:nvPr/>
        </p:nvGrpSpPr>
        <p:grpSpPr>
          <a:xfrm>
            <a:off x="5420614" y="9603446"/>
            <a:ext cx="2084098" cy="839735"/>
            <a:chOff x="4506858" y="9190758"/>
            <a:chExt cx="2084098" cy="839735"/>
          </a:xfrm>
        </p:grpSpPr>
        <p:pic>
          <p:nvPicPr>
            <p:cNvPr id="81" name="Graphic 60">
              <a:extLst>
                <a:ext uri="{FF2B5EF4-FFF2-40B4-BE49-F238E27FC236}">
                  <a16:creationId xmlns:a16="http://schemas.microsoft.com/office/drawing/2014/main" id="{39B827D6-0594-07F2-3666-85ADE78716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6042" y="91907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TextBox 16">
              <a:extLst>
                <a:ext uri="{FF2B5EF4-FFF2-40B4-BE49-F238E27FC236}">
                  <a16:creationId xmlns:a16="http://schemas.microsoft.com/office/drawing/2014/main" id="{B539BC07-F962-F37C-3633-591DEFF53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6858" y="9768883"/>
              <a:ext cx="111556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Storaged0</a:t>
              </a:r>
            </a:p>
          </p:txBody>
        </p:sp>
        <p:pic>
          <p:nvPicPr>
            <p:cNvPr id="84" name="Graphic 60">
              <a:extLst>
                <a:ext uri="{FF2B5EF4-FFF2-40B4-BE49-F238E27FC236}">
                  <a16:creationId xmlns:a16="http://schemas.microsoft.com/office/drawing/2014/main" id="{5C8F0C50-72F3-2F7E-7E97-E1BCCC6B19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4572" y="91907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TextBox 16">
              <a:extLst>
                <a:ext uri="{FF2B5EF4-FFF2-40B4-BE49-F238E27FC236}">
                  <a16:creationId xmlns:a16="http://schemas.microsoft.com/office/drawing/2014/main" id="{8F70DA49-2B47-63ED-CDFA-2E7A4AFF4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5388" y="9768883"/>
              <a:ext cx="111556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Storaged3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7264835-D1F1-22D8-16FF-633EBF60F164}"/>
              </a:ext>
            </a:extLst>
          </p:cNvPr>
          <p:cNvGrpSpPr/>
          <p:nvPr/>
        </p:nvGrpSpPr>
        <p:grpSpPr>
          <a:xfrm>
            <a:off x="9069707" y="9639986"/>
            <a:ext cx="2365208" cy="841319"/>
            <a:chOff x="8195390" y="9170328"/>
            <a:chExt cx="2365208" cy="841319"/>
          </a:xfrm>
        </p:grpSpPr>
        <p:pic>
          <p:nvPicPr>
            <p:cNvPr id="87" name="Graphic 60">
              <a:extLst>
                <a:ext uri="{FF2B5EF4-FFF2-40B4-BE49-F238E27FC236}">
                  <a16:creationId xmlns:a16="http://schemas.microsoft.com/office/drawing/2014/main" id="{19CF7B80-5E46-8D81-B631-F4340C93A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4574" y="917191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TextBox 16">
              <a:extLst>
                <a:ext uri="{FF2B5EF4-FFF2-40B4-BE49-F238E27FC236}">
                  <a16:creationId xmlns:a16="http://schemas.microsoft.com/office/drawing/2014/main" id="{743F510D-28AE-DECB-DA43-C1815B45F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5390" y="9750037"/>
              <a:ext cx="111556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Storaged1</a:t>
              </a:r>
            </a:p>
          </p:txBody>
        </p:sp>
        <p:pic>
          <p:nvPicPr>
            <p:cNvPr id="92" name="Graphic 60">
              <a:extLst>
                <a:ext uri="{FF2B5EF4-FFF2-40B4-BE49-F238E27FC236}">
                  <a16:creationId xmlns:a16="http://schemas.microsoft.com/office/drawing/2014/main" id="{D1A4ADFF-21A5-80E9-2ED7-74801781A5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4214" y="917032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TextBox 16">
              <a:extLst>
                <a:ext uri="{FF2B5EF4-FFF2-40B4-BE49-F238E27FC236}">
                  <a16:creationId xmlns:a16="http://schemas.microsoft.com/office/drawing/2014/main" id="{3C0B2601-290F-CD5C-DB76-7D3096006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45030" y="9748453"/>
              <a:ext cx="111556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Storaged4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C2A0CCF-83A7-2A5B-0D53-36B1709BA646}"/>
              </a:ext>
            </a:extLst>
          </p:cNvPr>
          <p:cNvGrpSpPr/>
          <p:nvPr/>
        </p:nvGrpSpPr>
        <p:grpSpPr>
          <a:xfrm>
            <a:off x="13375072" y="9613632"/>
            <a:ext cx="1115568" cy="828318"/>
            <a:chOff x="12489799" y="9197772"/>
            <a:chExt cx="1115568" cy="828318"/>
          </a:xfrm>
        </p:grpSpPr>
        <p:pic>
          <p:nvPicPr>
            <p:cNvPr id="96" name="Graphic 60">
              <a:extLst>
                <a:ext uri="{FF2B5EF4-FFF2-40B4-BE49-F238E27FC236}">
                  <a16:creationId xmlns:a16="http://schemas.microsoft.com/office/drawing/2014/main" id="{63481D21-A9A8-BF66-C3B5-10192D78E9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18983" y="919777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TextBox 16">
              <a:extLst>
                <a:ext uri="{FF2B5EF4-FFF2-40B4-BE49-F238E27FC236}">
                  <a16:creationId xmlns:a16="http://schemas.microsoft.com/office/drawing/2014/main" id="{9D54F02D-D0D0-245C-38DC-4A436540A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9799" y="9764480"/>
              <a:ext cx="111556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Storaged2</a:t>
              </a: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9DBFFB7-BA06-453D-E9C7-C8C1428DECE7}"/>
              </a:ext>
            </a:extLst>
          </p:cNvPr>
          <p:cNvSpPr/>
          <p:nvPr/>
        </p:nvSpPr>
        <p:spPr>
          <a:xfrm>
            <a:off x="5455962" y="6119948"/>
            <a:ext cx="9584517" cy="12217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Service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1CF5E41-F80E-2687-1C4A-4B6B52354BFB}"/>
              </a:ext>
            </a:extLst>
          </p:cNvPr>
          <p:cNvSpPr/>
          <p:nvPr/>
        </p:nvSpPr>
        <p:spPr>
          <a:xfrm>
            <a:off x="5448130" y="7578641"/>
            <a:ext cx="9584517" cy="136734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Service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12DE5A5-AE45-7070-E9AB-1B3B42B9DEDD}"/>
              </a:ext>
            </a:extLst>
          </p:cNvPr>
          <p:cNvSpPr/>
          <p:nvPr/>
        </p:nvSpPr>
        <p:spPr>
          <a:xfrm>
            <a:off x="5420614" y="9226759"/>
            <a:ext cx="9606205" cy="136734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Service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835AC96-3680-68E6-C476-C10F8C15B531}"/>
              </a:ext>
            </a:extLst>
          </p:cNvPr>
          <p:cNvGrpSpPr/>
          <p:nvPr/>
        </p:nvGrpSpPr>
        <p:grpSpPr>
          <a:xfrm>
            <a:off x="5891957" y="10938860"/>
            <a:ext cx="1141411" cy="858225"/>
            <a:chOff x="4931747" y="10845573"/>
            <a:chExt cx="1141411" cy="858225"/>
          </a:xfrm>
        </p:grpSpPr>
        <p:pic>
          <p:nvPicPr>
            <p:cNvPr id="114" name="Graphic 16">
              <a:extLst>
                <a:ext uri="{FF2B5EF4-FFF2-40B4-BE49-F238E27FC236}">
                  <a16:creationId xmlns:a16="http://schemas.microsoft.com/office/drawing/2014/main" id="{A826DC4B-2C6F-DFB3-8B06-D6CB98DF6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2024" y="1084557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TextBox 20">
              <a:extLst>
                <a:ext uri="{FF2B5EF4-FFF2-40B4-BE49-F238E27FC236}">
                  <a16:creationId xmlns:a16="http://schemas.microsoft.com/office/drawing/2014/main" id="{F2EE84F9-0B12-C4C1-33B3-AF8698041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1747" y="11442188"/>
              <a:ext cx="114141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EBS Volume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3EB4FF2-3223-130A-6DC7-3F5B14427D02}"/>
              </a:ext>
            </a:extLst>
          </p:cNvPr>
          <p:cNvGrpSpPr/>
          <p:nvPr/>
        </p:nvGrpSpPr>
        <p:grpSpPr>
          <a:xfrm>
            <a:off x="9614569" y="10925792"/>
            <a:ext cx="1141411" cy="858225"/>
            <a:chOff x="4931747" y="10845573"/>
            <a:chExt cx="1141411" cy="858225"/>
          </a:xfrm>
        </p:grpSpPr>
        <p:pic>
          <p:nvPicPr>
            <p:cNvPr id="118" name="Graphic 16">
              <a:extLst>
                <a:ext uri="{FF2B5EF4-FFF2-40B4-BE49-F238E27FC236}">
                  <a16:creationId xmlns:a16="http://schemas.microsoft.com/office/drawing/2014/main" id="{4C961891-F510-72B5-80B1-1388DDCCDE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2024" y="1084557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TextBox 20">
              <a:extLst>
                <a:ext uri="{FF2B5EF4-FFF2-40B4-BE49-F238E27FC236}">
                  <a16:creationId xmlns:a16="http://schemas.microsoft.com/office/drawing/2014/main" id="{82BAC87E-360F-FDDF-2024-D205DA2A6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1747" y="11442188"/>
              <a:ext cx="114141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EBS Volume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47CF412-5DA1-1590-EEEE-1FF5D1814F8D}"/>
              </a:ext>
            </a:extLst>
          </p:cNvPr>
          <p:cNvGrpSpPr/>
          <p:nvPr/>
        </p:nvGrpSpPr>
        <p:grpSpPr>
          <a:xfrm>
            <a:off x="13362150" y="10916494"/>
            <a:ext cx="1141411" cy="858225"/>
            <a:chOff x="4931747" y="10845573"/>
            <a:chExt cx="1141411" cy="858225"/>
          </a:xfrm>
        </p:grpSpPr>
        <p:pic>
          <p:nvPicPr>
            <p:cNvPr id="121" name="Graphic 16">
              <a:extLst>
                <a:ext uri="{FF2B5EF4-FFF2-40B4-BE49-F238E27FC236}">
                  <a16:creationId xmlns:a16="http://schemas.microsoft.com/office/drawing/2014/main" id="{F50583ED-FACD-A9CC-7F71-B9A2044E1F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2024" y="1084557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TextBox 20">
              <a:extLst>
                <a:ext uri="{FF2B5EF4-FFF2-40B4-BE49-F238E27FC236}">
                  <a16:creationId xmlns:a16="http://schemas.microsoft.com/office/drawing/2014/main" id="{97BD3649-5ADA-662A-B79E-9EA33F5C8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1747" y="11442188"/>
              <a:ext cx="114141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EBS Volume</a:t>
              </a:r>
            </a:p>
          </p:txBody>
        </p:sp>
      </p:grpSp>
      <p:sp>
        <p:nvSpPr>
          <p:cNvPr id="123" name="TextBox 22">
            <a:extLst>
              <a:ext uri="{FF2B5EF4-FFF2-40B4-BE49-F238E27FC236}">
                <a16:creationId xmlns:a16="http://schemas.microsoft.com/office/drawing/2014/main" id="{17563FCC-7574-2E29-51EF-F18A567D8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441" y="6246848"/>
            <a:ext cx="105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24" name="Graphic 24">
            <a:extLst>
              <a:ext uri="{FF2B5EF4-FFF2-40B4-BE49-F238E27FC236}">
                <a16:creationId xmlns:a16="http://schemas.microsoft.com/office/drawing/2014/main" id="{843E3E18-2AB8-66BE-326F-40C45F12D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648" y="57753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09535B5-C089-834B-A270-38B7F618924A}"/>
              </a:ext>
            </a:extLst>
          </p:cNvPr>
          <p:cNvSpPr txBox="1"/>
          <p:nvPr/>
        </p:nvSpPr>
        <p:spPr>
          <a:xfrm>
            <a:off x="1957557" y="5484814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Nebula Graph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Web Portal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8D663B-F1FD-1102-6EE1-99139D3B70D3}"/>
              </a:ext>
            </a:extLst>
          </p:cNvPr>
          <p:cNvSpPr txBox="1"/>
          <p:nvPr/>
        </p:nvSpPr>
        <p:spPr>
          <a:xfrm>
            <a:off x="1866463" y="6047427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Explorer: 7002 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D6724C2-F3F6-591C-CA0F-11A30417BB00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1276497" y="6003960"/>
            <a:ext cx="260515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A7DAFA7D-9C89-339E-8745-6793C52E15B0}"/>
              </a:ext>
            </a:extLst>
          </p:cNvPr>
          <p:cNvCxnSpPr>
            <a:cxnSpLocks/>
          </p:cNvCxnSpPr>
          <p:nvPr/>
        </p:nvCxnSpPr>
        <p:spPr>
          <a:xfrm flipV="1">
            <a:off x="4322494" y="4306326"/>
            <a:ext cx="5607844" cy="1709982"/>
          </a:xfrm>
          <a:prstGeom prst="bentConnector3">
            <a:avLst>
              <a:gd name="adj1" fmla="val 959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46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4F61EA6D-8AF2-0731-6181-1CC952180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369" y="1726310"/>
            <a:ext cx="12297582" cy="988237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4657D5D-3DF5-B18E-D9FA-5D7F38095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410" y="1714500"/>
            <a:ext cx="619125" cy="6191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E22F66B-A00F-4623-7CC6-1B25A83A8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302" y="2453544"/>
            <a:ext cx="11664887" cy="872794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592D348-A748-2D0E-BC9A-9BE136A336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3907" y="2177417"/>
            <a:ext cx="2877351" cy="924801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541A28E-6535-7860-1335-5369A28142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2439" y="2119123"/>
            <a:ext cx="2877351" cy="930630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B1F0766-97A8-ED46-1956-5DAD643778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87813" y="2119124"/>
            <a:ext cx="2877351" cy="930630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E2F7F7E4-5EBE-7689-1009-C9024070D6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4795" y="5896737"/>
            <a:ext cx="2695575" cy="5262372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6E15BA35-8862-0CB6-E590-94B234F6A9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7816" y="2645664"/>
            <a:ext cx="2695575" cy="3115056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2B64BF6F-4733-D064-6734-CA4D3E0F08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5345" y="3193352"/>
            <a:ext cx="1514475" cy="11430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B3EE5979-CE30-A6E7-5328-14DB9926ED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65542" y="4504758"/>
            <a:ext cx="1409700" cy="1076325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87FC9127-FF64-1096-9FA4-C87344088E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33573" y="5909169"/>
            <a:ext cx="2228850" cy="62865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62C9F5E7-84BB-71CD-7556-AEEDADF6A65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00115" y="6817518"/>
            <a:ext cx="1028700" cy="9906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527E5B83-0FEA-ACCA-4888-199F06E2091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38215" y="7964904"/>
            <a:ext cx="952500" cy="1019175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C56EF336-0E6A-3314-FED9-3A4B18E7404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98150" y="9204678"/>
            <a:ext cx="2343150" cy="1019175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DC128112-3C72-E46D-E49C-4A9BB729A62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90120" y="10223853"/>
            <a:ext cx="1409700" cy="108585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353F9254-BBD1-F061-FD84-D7221513F4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0465" y="2645664"/>
            <a:ext cx="2695575" cy="3115056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B4652553-E621-A62E-44FD-A24524E45F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97994" y="3193352"/>
            <a:ext cx="1514475" cy="1143000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9B894CB8-92C7-674A-D211-872CF085877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19529" y="4506090"/>
            <a:ext cx="1762125" cy="121920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DE7DA5EF-41CC-E7F7-8EF3-31D177E210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9280" y="5893308"/>
            <a:ext cx="2695575" cy="5262372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D3FFE6F7-B20E-0DEA-D2EF-43C530747C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15281" y="5887592"/>
            <a:ext cx="2228850" cy="628650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EEF91938-E580-AC17-37C1-01BB6304678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26020" y="6779418"/>
            <a:ext cx="1028700" cy="1028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B4B31DA3-15E1-4292-86E0-76A3C5CC0C0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864120" y="7978664"/>
            <a:ext cx="952500" cy="1019175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021C2F31-6521-4EAF-DECD-C7F9D2A927D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98830" y="9166671"/>
            <a:ext cx="2276475" cy="1019175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70D2195E-8B4E-AACB-6F96-7B127CE177E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32218" y="10225802"/>
            <a:ext cx="1409700" cy="108585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5DDD0AEF-E1E3-F13D-22D9-729B5E7C55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93443" y="2645664"/>
            <a:ext cx="2695575" cy="3115056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C5BB9C44-BD86-F540-E8D7-8A90E09B82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250972" y="3193352"/>
            <a:ext cx="1514475" cy="114300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D01F6FD-8389-B4F4-9841-ADA85EE65A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06532" y="5893308"/>
            <a:ext cx="2695575" cy="5262372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542BED0-6DAE-E0A5-6CEE-F071AED8B9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706532" y="5909169"/>
            <a:ext cx="2228850" cy="62865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230E9187-77B2-BDFC-B349-1CAA0260AD9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493859" y="6853617"/>
            <a:ext cx="1028700" cy="1028700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C7068A28-14C5-F010-406E-97E7E1E8043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564980" y="7978664"/>
            <a:ext cx="952500" cy="1019175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C53B6B7C-AD21-2A6F-F848-C6EB90875BA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459007" y="9158337"/>
            <a:ext cx="1190625" cy="1019175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2A4F1207-876A-B6EA-DAA1-BA73CEEECCE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3411511" y="10190324"/>
            <a:ext cx="1409700" cy="1085850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3221D4C6-7A11-9C23-B1D3-28234C87D20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349240" y="6721028"/>
            <a:ext cx="10328148" cy="1009223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C8D61F57-D088-D64F-9C87-D802D2483BE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209733" y="6722886"/>
            <a:ext cx="923925" cy="685800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956FCA6F-65F7-BC7B-318F-21FD5786A56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349240" y="7880746"/>
            <a:ext cx="10328148" cy="1086140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0A5F6BB8-F5BE-404D-C1D2-1827259BB312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229887" y="8008049"/>
            <a:ext cx="923925" cy="685800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3F723BCB-3915-2686-1587-7CC3E35A44EA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349239" y="9063232"/>
            <a:ext cx="10328148" cy="1101521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B91B7D93-EAB6-6A84-F594-EF0E3183F8B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196549" y="9189456"/>
            <a:ext cx="990600" cy="685800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F4C52B40-2A3D-1ACE-4D9C-7282D70CE517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4898" y="5906985"/>
            <a:ext cx="1514766" cy="1247454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DB679F6D-5687-409F-1F40-F1EBCA78CDAA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249196" y="5875832"/>
            <a:ext cx="904875" cy="1323975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F4832BEC-A4B3-2AF5-07E7-0C278176BA0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697940" y="6236310"/>
            <a:ext cx="2628900" cy="180975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4AAC857E-722C-F36F-4F33-2F3BEE49701E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781198" y="5706357"/>
            <a:ext cx="1504950" cy="685800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02A3F3A0-3A18-4B72-585A-15280C2DF3C8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780236" y="6501953"/>
            <a:ext cx="1619250" cy="438150"/>
          </a:xfrm>
          <a:prstGeom prst="rect">
            <a:avLst/>
          </a:prstGeom>
        </p:spPr>
      </p:pic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B8B9DA20-0DE1-E269-2F51-8A58B2A00355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5076161" y="4506091"/>
            <a:ext cx="5424431" cy="1869473"/>
          </a:xfrm>
          <a:prstGeom prst="bentConnector4">
            <a:avLst>
              <a:gd name="adj1" fmla="val 3698"/>
              <a:gd name="adj2" fmla="val 110271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540712E2-9171-9FDE-0981-CBF14AF7C0AB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303463" y="2619379"/>
            <a:ext cx="381000" cy="381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255E39-CB06-778B-1E72-6B4D919911C9}"/>
              </a:ext>
            </a:extLst>
          </p:cNvPr>
          <p:cNvSpPr txBox="1"/>
          <p:nvPr/>
        </p:nvSpPr>
        <p:spPr>
          <a:xfrm>
            <a:off x="4068417" y="795130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OLD Diagram</a:t>
            </a:r>
          </a:p>
        </p:txBody>
      </p:sp>
    </p:spTree>
    <p:extLst>
      <p:ext uri="{BB962C8B-B14F-4D97-AF65-F5344CB8AC3E}">
        <p14:creationId xmlns:p14="http://schemas.microsoft.com/office/powerpoint/2010/main" val="134282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66</Words>
  <Application>Microsoft Macintosh PowerPoint</Application>
  <PresentationFormat>Custom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乔 雷</dc:creator>
  <cp:lastModifiedBy>Troy Ameigh</cp:lastModifiedBy>
  <cp:revision>6</cp:revision>
  <dcterms:created xsi:type="dcterms:W3CDTF">2022-08-17T13:55:53Z</dcterms:created>
  <dcterms:modified xsi:type="dcterms:W3CDTF">2022-08-30T19:03:53Z</dcterms:modified>
</cp:coreProperties>
</file>