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41" autoAdjust="0"/>
  </p:normalViewPr>
  <p:slideViewPr>
    <p:cSldViewPr snapToGrid="0">
      <p:cViewPr>
        <p:scale>
          <a:sx n="75" d="100"/>
          <a:sy n="75" d="100"/>
        </p:scale>
        <p:origin x="-43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26" Type="http://schemas.openxmlformats.org/officeDocument/2006/relationships/image" Target="../media/image36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34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5" Type="http://schemas.openxmlformats.org/officeDocument/2006/relationships/image" Target="../media/image35.emf"/><Relationship Id="rId33" Type="http://schemas.openxmlformats.org/officeDocument/2006/relationships/image" Target="../media/image43.emf"/><Relationship Id="rId38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32" Type="http://schemas.openxmlformats.org/officeDocument/2006/relationships/image" Target="../media/image42.emf"/><Relationship Id="rId37" Type="http://schemas.openxmlformats.org/officeDocument/2006/relationships/image" Target="../media/image11.png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28" Type="http://schemas.openxmlformats.org/officeDocument/2006/relationships/image" Target="../media/image38.emf"/><Relationship Id="rId36" Type="http://schemas.openxmlformats.org/officeDocument/2006/relationships/image" Target="../media/image46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31" Type="http://schemas.openxmlformats.org/officeDocument/2006/relationships/image" Target="../media/image4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Relationship Id="rId27" Type="http://schemas.openxmlformats.org/officeDocument/2006/relationships/image" Target="../media/image37.emf"/><Relationship Id="rId30" Type="http://schemas.openxmlformats.org/officeDocument/2006/relationships/image" Target="../media/image40.emf"/><Relationship Id="rId35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57634-B56F-C505-133D-5F7FDB51E53B}"/>
              </a:ext>
            </a:extLst>
          </p:cNvPr>
          <p:cNvSpPr/>
          <p:nvPr/>
        </p:nvSpPr>
        <p:spPr>
          <a:xfrm>
            <a:off x="5059855" y="1796210"/>
            <a:ext cx="2741818" cy="22685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F15036-6598-4B12-A006-4D140693A266}"/>
              </a:ext>
            </a:extLst>
          </p:cNvPr>
          <p:cNvSpPr/>
          <p:nvPr/>
        </p:nvSpPr>
        <p:spPr>
          <a:xfrm>
            <a:off x="8195028" y="1790895"/>
            <a:ext cx="2741818" cy="22738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1E99E-61FA-D4B0-CB52-A2DBAEECEB6D}"/>
              </a:ext>
            </a:extLst>
          </p:cNvPr>
          <p:cNvSpPr/>
          <p:nvPr/>
        </p:nvSpPr>
        <p:spPr>
          <a:xfrm>
            <a:off x="11334427" y="1785309"/>
            <a:ext cx="2735044" cy="23043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1D341FD2-760B-8783-4A3A-D50EF880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939" y="26955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CFE73A98-131D-A5BF-5796-195414A6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22236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011235-660E-F329-4364-B351AE374CBA}"/>
              </a:ext>
            </a:extLst>
          </p:cNvPr>
          <p:cNvSpPr/>
          <p:nvPr/>
        </p:nvSpPr>
        <p:spPr>
          <a:xfrm>
            <a:off x="3564577" y="1038225"/>
            <a:ext cx="11218223" cy="9134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BD7565-37D7-F6BF-BCF5-339C658B6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70578" y="1038225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D5FA9-B839-B8CD-234E-B4738EB1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855" y="1796212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F85AD-81B8-708D-D606-8613B37477C7}"/>
              </a:ext>
            </a:extLst>
          </p:cNvPr>
          <p:cNvSpPr/>
          <p:nvPr/>
        </p:nvSpPr>
        <p:spPr>
          <a:xfrm>
            <a:off x="4617615" y="1394037"/>
            <a:ext cx="9936585" cy="856911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38329C2-7DA9-CE39-E91F-8EBD18F9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63" y="26834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8494CEC0-5896-940B-7795-12FEE42D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2262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7747762-69C5-2EF5-CF93-35F45B91F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0801" y="1796212"/>
            <a:ext cx="381000" cy="381000"/>
          </a:xfrm>
          <a:prstGeom prst="rect">
            <a:avLst/>
          </a:prstGeom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F7C5D4C9-2CC7-CC61-5319-A085F26C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681" y="26834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99334835-33E0-D865-CC13-C6A75AB0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150" y="224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479F3A6-9A7B-D79C-7F9B-30D3BAF2F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6518" y="1785309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5ACD3E-0B73-7549-1B73-03CA6F546FF4}"/>
              </a:ext>
            </a:extLst>
          </p:cNvPr>
          <p:cNvSpPr/>
          <p:nvPr/>
        </p:nvSpPr>
        <p:spPr>
          <a:xfrm>
            <a:off x="5034561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B6867C1-5947-24ED-2F5C-ED63A66E3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4561" y="4253702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BE4B3A-BB0B-9ED2-3577-6A9575000829}"/>
              </a:ext>
            </a:extLst>
          </p:cNvPr>
          <p:cNvSpPr/>
          <p:nvPr/>
        </p:nvSpPr>
        <p:spPr>
          <a:xfrm>
            <a:off x="8193409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37DD0D-3F7D-D554-C099-FBF83A78A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801" y="4273267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205A0A-CF1E-892A-A597-341CBFFC3C55}"/>
              </a:ext>
            </a:extLst>
          </p:cNvPr>
          <p:cNvSpPr/>
          <p:nvPr/>
        </p:nvSpPr>
        <p:spPr>
          <a:xfrm>
            <a:off x="11306518" y="4262620"/>
            <a:ext cx="2749294" cy="5557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D51091B-9EAC-6312-5813-A63E9FA7E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6518" y="4273267"/>
            <a:ext cx="381000" cy="381000"/>
          </a:xfrm>
          <a:prstGeom prst="rect">
            <a:avLst/>
          </a:prstGeom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CED30BF9-FC1F-ADA2-DD11-779BA768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31174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0">
            <a:extLst>
              <a:ext uri="{FF2B5EF4-FFF2-40B4-BE49-F238E27FC236}">
                <a16:creationId xmlns:a16="http://schemas.microsoft.com/office/drawing/2014/main" id="{50F78BDF-71E7-CA5D-A11B-5C1C0F25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3092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7F7FC5F-0307-4F9E-1E1B-2C84372D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345" y="357516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A5B9E415-97CC-9288-A96E-6C1346B1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819" y="3521973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Nebula Explorer server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D2F1CF51-547F-7AF4-B0AD-93FE930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50502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0D8D179F-3D34-38D0-B20F-A3065212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55220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Graphd0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61C2776-DA72-4EE2-56C5-72C564E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FF3FCC30-365E-2BFB-4B47-D4015040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791" y="55165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Graphd1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58DAD55F-4ADF-C648-2C94-8BBE035A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4E2ACB6-78A5-239A-CFD5-6F090DE4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552471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Graphd2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8CE6D5D4-8EBA-874E-1646-B1C8BFD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4B573762-DEAF-E330-2906-F6A71885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980" y="68830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Metad0</a:t>
            </a:r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B69FE0D3-92AA-4712-AF46-E8F12B31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6444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6">
            <a:extLst>
              <a:ext uri="{FF2B5EF4-FFF2-40B4-BE49-F238E27FC236}">
                <a16:creationId xmlns:a16="http://schemas.microsoft.com/office/drawing/2014/main" id="{52CD9FA3-BE38-66FF-C570-C0A252C2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840" y="68821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Metad1</a:t>
            </a: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16DA11F-4482-8154-D3A5-3146E2DA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7947802A-40FE-0C17-A3E3-FE0F9B0F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69200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Metad2</a:t>
            </a:r>
          </a:p>
        </p:txBody>
      </p:sp>
      <p:pic>
        <p:nvPicPr>
          <p:cNvPr id="81" name="Graphic 60">
            <a:extLst>
              <a:ext uri="{FF2B5EF4-FFF2-40B4-BE49-F238E27FC236}">
                <a16:creationId xmlns:a16="http://schemas.microsoft.com/office/drawing/2014/main" id="{39B827D6-0594-07F2-3666-85ADE787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6">
            <a:extLst>
              <a:ext uri="{FF2B5EF4-FFF2-40B4-BE49-F238E27FC236}">
                <a16:creationId xmlns:a16="http://schemas.microsoft.com/office/drawing/2014/main" id="{B539BC07-F962-F37C-3633-591DEFF5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02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Storaged0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5C8F0C50-72F3-2F7E-7E97-E1BCCC6B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4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8F70DA49-2B47-63ED-CDFA-2E7A4AFF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55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Storaged3</a:t>
            </a:r>
          </a:p>
        </p:txBody>
      </p:sp>
      <p:pic>
        <p:nvPicPr>
          <p:cNvPr id="87" name="Graphic 60">
            <a:extLst>
              <a:ext uri="{FF2B5EF4-FFF2-40B4-BE49-F238E27FC236}">
                <a16:creationId xmlns:a16="http://schemas.microsoft.com/office/drawing/2014/main" id="{19CF7B80-5E46-8D81-B631-F4340C93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91" y="777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6">
            <a:extLst>
              <a:ext uri="{FF2B5EF4-FFF2-40B4-BE49-F238E27FC236}">
                <a16:creationId xmlns:a16="http://schemas.microsoft.com/office/drawing/2014/main" id="{743F510D-28AE-DECB-DA43-C1815B45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007" y="823849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Storaged1</a:t>
            </a:r>
          </a:p>
        </p:txBody>
      </p:sp>
      <p:pic>
        <p:nvPicPr>
          <p:cNvPr id="92" name="Graphic 60">
            <a:extLst>
              <a:ext uri="{FF2B5EF4-FFF2-40B4-BE49-F238E27FC236}">
                <a16:creationId xmlns:a16="http://schemas.microsoft.com/office/drawing/2014/main" id="{D1A4ADFF-21A5-80E9-2ED7-74801781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831" y="7773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6">
            <a:extLst>
              <a:ext uri="{FF2B5EF4-FFF2-40B4-BE49-F238E27FC236}">
                <a16:creationId xmlns:a16="http://schemas.microsoft.com/office/drawing/2014/main" id="{3C0B2601-290F-CD5C-DB76-7D309600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647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Storaged4</a:t>
            </a:r>
          </a:p>
        </p:txBody>
      </p:sp>
      <p:pic>
        <p:nvPicPr>
          <p:cNvPr id="96" name="Graphic 60">
            <a:extLst>
              <a:ext uri="{FF2B5EF4-FFF2-40B4-BE49-F238E27FC236}">
                <a16:creationId xmlns:a16="http://schemas.microsoft.com/office/drawing/2014/main" id="{63481D21-A9A8-BF66-C3B5-10192D7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006" y="7766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6">
            <a:extLst>
              <a:ext uri="{FF2B5EF4-FFF2-40B4-BE49-F238E27FC236}">
                <a16:creationId xmlns:a16="http://schemas.microsoft.com/office/drawing/2014/main" id="{9D54F02D-D0D0-245C-38DC-4A436540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368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DBFFB7-BA06-453D-E9C7-C8C1428DECE7}"/>
              </a:ext>
            </a:extLst>
          </p:cNvPr>
          <p:cNvSpPr/>
          <p:nvPr/>
        </p:nvSpPr>
        <p:spPr>
          <a:xfrm>
            <a:off x="4880681" y="6041472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pic>
        <p:nvPicPr>
          <p:cNvPr id="114" name="Graphic 16">
            <a:extLst>
              <a:ext uri="{FF2B5EF4-FFF2-40B4-BE49-F238E27FC236}">
                <a16:creationId xmlns:a16="http://schemas.microsoft.com/office/drawing/2014/main" id="{A826DC4B-2C6F-DFB3-8B06-D6CB98DF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20">
            <a:extLst>
              <a:ext uri="{FF2B5EF4-FFF2-40B4-BE49-F238E27FC236}">
                <a16:creationId xmlns:a16="http://schemas.microsoft.com/office/drawing/2014/main" id="{F2EE84F9-0B12-C4C1-33B3-AF869804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9354578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18" name="Graphic 16">
            <a:extLst>
              <a:ext uri="{FF2B5EF4-FFF2-40B4-BE49-F238E27FC236}">
                <a16:creationId xmlns:a16="http://schemas.microsoft.com/office/drawing/2014/main" id="{4C961891-F510-72B5-80B1-1388DDCC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01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0">
            <a:extLst>
              <a:ext uri="{FF2B5EF4-FFF2-40B4-BE49-F238E27FC236}">
                <a16:creationId xmlns:a16="http://schemas.microsoft.com/office/drawing/2014/main" id="{82BAC87E-360F-FDDF-2024-D205DA2A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40" y="9337812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F50583ED-FACD-A9CC-7F71-B9A2044E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8769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97BD3649-5ADA-662A-B79E-9EA33F5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0076" y="9356564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563FCC-7574-2E29-51EF-F18A567D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25" y="3109520"/>
            <a:ext cx="1053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4" name="Graphic 24">
            <a:extLst>
              <a:ext uri="{FF2B5EF4-FFF2-40B4-BE49-F238E27FC236}">
                <a16:creationId xmlns:a16="http://schemas.microsoft.com/office/drawing/2014/main" id="{843E3E18-2AB8-66BE-326F-40C45F12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51" y="2674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693EFA-AE35-4907-A793-F2F6DA11F0FC}"/>
              </a:ext>
            </a:extLst>
          </p:cNvPr>
          <p:cNvSpPr/>
          <p:nvPr/>
        </p:nvSpPr>
        <p:spPr>
          <a:xfrm>
            <a:off x="4891235" y="472145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F2DF6-3813-4A43-AC5A-DBEB11529CBA}"/>
              </a:ext>
            </a:extLst>
          </p:cNvPr>
          <p:cNvSpPr/>
          <p:nvPr/>
        </p:nvSpPr>
        <p:spPr>
          <a:xfrm>
            <a:off x="4880682" y="738709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B61B47C-5696-499D-B5FF-7435598D92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6510" y="139403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61EA6D-8AF2-0731-6181-1CC95218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69" y="1726310"/>
            <a:ext cx="12297582" cy="98823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657D5D-3DF5-B18E-D9FA-5D7F380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10" y="1714500"/>
            <a:ext cx="619125" cy="619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22F66B-A00F-4623-7CC6-1B25A83A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02" y="2453544"/>
            <a:ext cx="11664887" cy="87279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92D348-A748-2D0E-BC9A-9BE136A3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907" y="2177417"/>
            <a:ext cx="2877351" cy="92480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41A28E-6535-7860-1335-5369A281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439" y="2119123"/>
            <a:ext cx="2877351" cy="93063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1F0766-97A8-ED46-1956-5DAD6437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7813" y="2119124"/>
            <a:ext cx="2877351" cy="930630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F7F7E4-5EBE-7689-1009-C9024070D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795" y="5896737"/>
            <a:ext cx="2695575" cy="526237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15BA35-8862-0CB6-E590-94B234F6A9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7816" y="2645664"/>
            <a:ext cx="2695575" cy="31150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64BF6F-4733-D064-6734-CA4D3E0F0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345" y="3193352"/>
            <a:ext cx="1514475" cy="1143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3EE5979-CE30-A6E7-5328-14DB9926E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5542" y="4504758"/>
            <a:ext cx="1409700" cy="1076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7FC9127-FF64-1096-9FA4-C87344088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573" y="5909169"/>
            <a:ext cx="2228850" cy="62865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2C9F5E7-84BB-71CD-7556-AEEDADF6A6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115" y="6817518"/>
            <a:ext cx="1028700" cy="990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27E5B83-0FEA-ACCA-4888-199F06E209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215" y="7964904"/>
            <a:ext cx="952500" cy="10191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56EF336-0E6A-3314-FED9-3A4B18E74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8150" y="9204678"/>
            <a:ext cx="2343150" cy="10191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C128112-3C72-E46D-E49C-4A9BB729A6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0120" y="10223853"/>
            <a:ext cx="1409700" cy="10858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3F9254-BBD1-F061-FD84-D7221513F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465" y="2645664"/>
            <a:ext cx="2695575" cy="311505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4652553-E621-A62E-44FD-A24524E45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994" y="3193352"/>
            <a:ext cx="1514475" cy="1143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B894CB8-92C7-674A-D211-872CF08587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9529" y="4506090"/>
            <a:ext cx="1762125" cy="12192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7DA5EF-41CC-E7F7-8EF3-31D177E2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9280" y="5893308"/>
            <a:ext cx="2695575" cy="526237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3FFE6F7-B20E-0DEA-D2EF-43C530747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5281" y="5887592"/>
            <a:ext cx="2228850" cy="62865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EF91938-E580-AC17-37C1-01BB630467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26020" y="6779418"/>
            <a:ext cx="1028700" cy="1028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4B31DA3-15E1-4292-86E0-76A3C5CC0C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4120" y="7978664"/>
            <a:ext cx="952500" cy="101917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21C2F31-6521-4EAF-DECD-C7F9D2A927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8830" y="9166671"/>
            <a:ext cx="2276475" cy="1019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0D2195E-8B4E-AACB-6F96-7B127CE17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32218" y="10225802"/>
            <a:ext cx="1409700" cy="108585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DDD0AEF-E1E3-F13D-22D9-729B5E7C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3443" y="2645664"/>
            <a:ext cx="2695575" cy="311505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5BB9C44-BD86-F540-E8D7-8A90E09B8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50972" y="3193352"/>
            <a:ext cx="1514475" cy="1143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D01F6FD-8389-B4F4-9841-ADA85EE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532" y="5893308"/>
            <a:ext cx="2695575" cy="526237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542BED0-6DAE-E0A5-6CEE-F071AED8B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6532" y="5909169"/>
            <a:ext cx="2228850" cy="62865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30E9187-77B2-BDFC-B349-1CAA0260AD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493859" y="6853617"/>
            <a:ext cx="1028700" cy="10287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7068A28-14C5-F010-406E-97E7E1E804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64980" y="7978664"/>
            <a:ext cx="952500" cy="101917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53B6B7C-AD21-2A6F-F848-C6EB90875B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59007" y="9158337"/>
            <a:ext cx="1190625" cy="101917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A4F1207-876A-B6EA-DAA1-BA73CEEECCE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411511" y="10190324"/>
            <a:ext cx="1409700" cy="108585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221D4C6-7A11-9C23-B1D3-28234C87D2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6721028"/>
            <a:ext cx="10328148" cy="1009223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8D61F57-D088-D64F-9C87-D802D2483B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09733" y="6722886"/>
            <a:ext cx="923925" cy="685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56FCA6F-65F7-BC7B-318F-21FD5786A5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7880746"/>
            <a:ext cx="10328148" cy="108614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A5F6BB8-F5BE-404D-C1D2-1827259BB31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29887" y="8008049"/>
            <a:ext cx="923925" cy="6858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F723BCB-3915-2686-1587-7CC3E35A44E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49239" y="9063232"/>
            <a:ext cx="10328148" cy="1101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1B7D93-EAB6-6A84-F594-EF0E3183F8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96549" y="9189456"/>
            <a:ext cx="990600" cy="6858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C52B40-2A3D-1ACE-4D9C-7282D70CE5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4898" y="5906985"/>
            <a:ext cx="1514766" cy="124745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B679F6D-5687-409F-1F40-F1EBCA78CD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49196" y="5875832"/>
            <a:ext cx="904875" cy="1323975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F4832BEC-A4B3-2AF5-07E7-0C278176BA0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97940" y="6236310"/>
            <a:ext cx="2628900" cy="18097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AAC857E-722C-F36F-4F33-2F3BEE49701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1198" y="5706357"/>
            <a:ext cx="1504950" cy="6858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2A3F3A0-3A18-4B72-585A-15280C2DF3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80236" y="6501953"/>
            <a:ext cx="1619250" cy="438150"/>
          </a:xfrm>
          <a:prstGeom prst="rect">
            <a:avLst/>
          </a:prstGeom>
        </p:spPr>
      </p:pic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8B9DA20-0DE1-E269-2F51-8A58B2A0035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76161" y="4506091"/>
            <a:ext cx="5424431" cy="1869473"/>
          </a:xfrm>
          <a:prstGeom prst="bentConnector4">
            <a:avLst>
              <a:gd name="adj1" fmla="val 3698"/>
              <a:gd name="adj2" fmla="val 11027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40712E2-9171-9FDE-0981-CBF14AF7C0A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03463" y="2619379"/>
            <a:ext cx="381000" cy="38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55E39-CB06-778B-1E72-6B4D919911C9}"/>
              </a:ext>
            </a:extLst>
          </p:cNvPr>
          <p:cNvSpPr txBox="1"/>
          <p:nvPr/>
        </p:nvSpPr>
        <p:spPr>
          <a:xfrm>
            <a:off x="4068417" y="795130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OLD Diagram</a:t>
            </a:r>
          </a:p>
        </p:txBody>
      </p:sp>
    </p:spTree>
    <p:extLst>
      <p:ext uri="{BB962C8B-B14F-4D97-AF65-F5344CB8AC3E}">
        <p14:creationId xmlns:p14="http://schemas.microsoft.com/office/powerpoint/2010/main" val="13428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57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Amazon Ember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O'Neal, Anna</cp:lastModifiedBy>
  <cp:revision>19</cp:revision>
  <dcterms:created xsi:type="dcterms:W3CDTF">2022-08-17T13:55:53Z</dcterms:created>
  <dcterms:modified xsi:type="dcterms:W3CDTF">2022-09-09T17:12:57Z</dcterms:modified>
</cp:coreProperties>
</file>