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79" autoAdjust="0"/>
  </p:normalViewPr>
  <p:slideViewPr>
    <p:cSldViewPr snapToGrid="0">
      <p:cViewPr>
        <p:scale>
          <a:sx n="70" d="100"/>
          <a:sy n="70" d="100"/>
        </p:scale>
        <p:origin x="444" y="-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0BAC1-F01C-4C6D-A3D6-D7175C3FCF18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7D8AE-55EF-485D-B4B5-0F8827F45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0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7D8AE-55EF-485D-B4B5-0F8827F45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615D3-58EF-4A1A-D7EB-6F16C818B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AFED14-720D-84CB-E7A1-B0539F075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273D2-3F32-0179-B47E-8E3C7877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4F3B9-8B03-66D7-81DD-A2DBA9A0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4ED40-3C1C-5F97-E391-5969D6A5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6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93689-8B99-6A56-6CDA-8DEE1B24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AE18C6-0FAE-1298-E5C0-D50C1D5A0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B305A-B2ED-58A2-4AA3-BDCB124D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61D14-9235-C3F7-6036-12AAB46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B894B-1D16-560C-4699-C604DD5F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9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8F6842-58CD-FF6F-2725-13541EA90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835A38-297B-BC90-F8CA-8AC8E169E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DEEAA-80A6-6D12-6FCC-D58609A3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5624C-1C51-64F7-0545-07E55BBE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437E4-B276-8105-D29D-AD948DBE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49BAE-AF3C-4010-4F99-9092368C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C6967-792B-EC98-DF7E-CDBDCD4F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B04B-15E3-D457-3C34-FE49FE3E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D29EC-A574-1827-43ED-7D81FBCD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98891-23A3-A82E-5BA0-D8B0A117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26B86-9F3A-C7AB-3047-FFBD85EB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A2F06-F057-91EA-2B2F-AEB09664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760ADC-28F0-C0CF-3DA3-74E18321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67361-383F-A677-0054-4B955B9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7F984-6A6C-3932-1B83-EE031DBE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6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5DFEB-7259-7E77-6719-FA4D14C3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ABBF-E584-7A37-5529-3A6226B11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5846B-CF69-F027-D702-ABD514770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054C86-A20E-66AE-9626-A43B2806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4FB71-1DF9-4915-ED78-6C8E1A97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6FA8E5-5A37-5F76-DFEA-F23D7861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3D07A-294E-B9C7-2907-1B59C085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ECC43-C487-6D3C-2D52-DC3E5B69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4EECEE-C9DD-4EB4-2467-6377A825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9EF3BD-0C1C-63AD-03D9-7041469BB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DCC25-D0CE-6EDA-186E-69621F21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CDE689-F083-519E-D9EB-69635EF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51FC9D-20B2-800D-26EA-8C9CAE3B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E4D393-348E-E0D5-D376-6D96ABB6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5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28432-1313-9F23-49EC-E2D2907D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7E2E2C-19CF-DB53-B11E-E6D74A12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5D786D-8307-A49E-BE00-2D16C678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C36ACA-7863-1596-8AFA-1A3401C1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7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65A936-1242-71A9-B36F-64F7F54F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C0C56D-8BEC-D24A-FABC-ED3EAE78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993EA-D996-3203-F1EA-DAD52250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9173C-091D-6647-63B2-42C5F35A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BA6A9-B102-54D7-9239-CAC6D685D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3D473-543B-3688-D04C-F5738BCA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83A535-DBEE-85F5-4E71-6AD8DB68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2AE2A-C917-6954-8CD9-2EFCDD06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B90E0-8B74-B7B1-6EDA-11571B93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26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865EB-CFE4-36C9-0DA9-A8D2D59D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CFA83-7A76-274D-0127-9625A1159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46D3A-20C7-874A-C36C-47A34A582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BFC1CE-6092-A85F-3972-10CF5992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F03DB-D4DF-7762-BFE7-8B6BFACE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02B34-D613-B24B-9244-F7E79F38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45050C-92AA-FE68-67EE-C0B3A77E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D8D45-8AD9-DDF8-6954-4EE433654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86348-2982-6A0F-9AFA-71D6D7E41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3939-32E0-4F99-B9F1-CDD4CE48F6DE}" type="datetimeFigureOut">
              <a:rPr lang="zh-CN" altLang="en-US" smtClean="0"/>
              <a:t>2022-08-17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271E8-30FE-94E8-9486-C0FB0A24C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F1737-F180-0C4B-E0DC-DFF898974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10E10-19C8-4CE9-8260-26813AE36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5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4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8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F61EA6D-8AF2-0731-6181-1CC95218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41" y="0"/>
            <a:ext cx="8198388" cy="658825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4657D5D-3DF5-B18E-D9FA-5D7F3809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940" y="0"/>
            <a:ext cx="412750" cy="4127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E22F66B-A00F-4623-7CC6-1B25A83A8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153" y="563880"/>
            <a:ext cx="7776591" cy="58186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592D348-A748-2D0E-BC9A-9BE136A33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271" y="308611"/>
            <a:ext cx="1918234" cy="616534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541A28E-6535-7860-1335-5369A2814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626" y="269748"/>
            <a:ext cx="1918234" cy="62042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B1F0766-97A8-ED46-1956-5DAD64377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1875" y="269749"/>
            <a:ext cx="1918234" cy="620420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2F7F7E4-5EBE-7689-1009-C9024070D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9863" y="2788158"/>
            <a:ext cx="1797050" cy="350824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E15BA35-8862-0CB6-E590-94B234F6A9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1877" y="620776"/>
            <a:ext cx="1797050" cy="207670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2B64BF6F-4733-D064-6734-CA4D3E0F08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3563" y="985901"/>
            <a:ext cx="1009650" cy="762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3EE5979-CE30-A6E7-5328-14DB9926ED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0361" y="1860172"/>
            <a:ext cx="939800" cy="71755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87FC9127-FF64-1096-9FA4-C87344088E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5715" y="2796446"/>
            <a:ext cx="1485900" cy="4191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2C9F5E7-84BB-71CD-7556-AEEDADF6A6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66743" y="3402012"/>
            <a:ext cx="685800" cy="6604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27E5B83-0FEA-ACCA-4888-199F06E209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2143" y="4166936"/>
            <a:ext cx="635000" cy="6794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56EF336-0E6A-3314-FED9-3A4B18E740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65433" y="4993452"/>
            <a:ext cx="1562100" cy="6794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C128112-3C72-E46D-E49C-4A9BB729A6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93413" y="5672902"/>
            <a:ext cx="939800" cy="7239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53F9254-BBD1-F061-FD84-D7221513F4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3643" y="620776"/>
            <a:ext cx="1797050" cy="207670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4652553-E621-A62E-44FD-A24524E45F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5329" y="985901"/>
            <a:ext cx="1009650" cy="762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B894CB8-92C7-674A-D211-872CF08587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13019" y="1861060"/>
            <a:ext cx="1174750" cy="8128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E7DA5EF-41CC-E7F7-8EF3-31D177E21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9520" y="2785872"/>
            <a:ext cx="1797050" cy="3508248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D3FFE6F7-B20E-0DEA-D2EF-43C530747C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6854" y="2782061"/>
            <a:ext cx="1485900" cy="41910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EF91938-E580-AC17-37C1-01BB6304678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50680" y="3376612"/>
            <a:ext cx="685800" cy="6858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B4B31DA3-15E1-4292-86E0-76A3C5CC0C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76080" y="4176109"/>
            <a:ext cx="635000" cy="67945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21C2F31-6521-4EAF-DECD-C7F9D2A927D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99220" y="4968114"/>
            <a:ext cx="1517650" cy="67945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70D2195E-8B4E-AACB-6F96-7B127CE177E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88145" y="5674201"/>
            <a:ext cx="939800" cy="7239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5DDD0AEF-E1E3-F13D-22D9-729B5E7C55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2295" y="620776"/>
            <a:ext cx="1797050" cy="2076704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C5BB9C44-BD86-F540-E8D7-8A90E09B8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3981" y="985901"/>
            <a:ext cx="1009650" cy="762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D01F6FD-8389-B4F4-9841-ADA85EE65A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1021" y="2785872"/>
            <a:ext cx="1797050" cy="3508248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F542BED0-6DAE-E0A5-6CEE-F071AED8B9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1021" y="2796446"/>
            <a:ext cx="1485900" cy="4191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30E9187-77B2-BDFC-B349-1CAA0260AD9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95906" y="3426078"/>
            <a:ext cx="685800" cy="6858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7068A28-14C5-F010-406E-97E7E1E8043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43320" y="4176109"/>
            <a:ext cx="635000" cy="67945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C53B6B7C-AD21-2A6F-F848-C6EB90875BA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972671" y="4962558"/>
            <a:ext cx="793750" cy="679450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2A4F1207-876A-B6EA-DAA1-BA73CEEECCE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941007" y="5650549"/>
            <a:ext cx="939800" cy="7239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221D4C6-7A11-9C23-B1D3-28234C87D20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66160" y="3337685"/>
            <a:ext cx="6885432" cy="672815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C8D61F57-D088-D64F-9C87-D802D2483BE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73155" y="3338924"/>
            <a:ext cx="615950" cy="45720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956FCA6F-65F7-BC7B-318F-21FD5786A56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66160" y="4110830"/>
            <a:ext cx="6885432" cy="724093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0A5F6BB8-F5BE-404D-C1D2-1827259BB31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486591" y="4195699"/>
            <a:ext cx="615950" cy="457200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3F723BCB-3915-2686-1587-7CC3E35A44E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566159" y="4899154"/>
            <a:ext cx="6885432" cy="734347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B91B7D93-EAB6-6A84-F594-EF0E3183F8B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464366" y="4983304"/>
            <a:ext cx="660400" cy="457200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F4C52B40-2A3D-1ACE-4D9C-7282D70CE51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69932" y="2794990"/>
            <a:ext cx="1009844" cy="831636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DB679F6D-5687-409F-1F40-F1EBCA78CDA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832797" y="2774221"/>
            <a:ext cx="603250" cy="88265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F4832BEC-A4B3-2AF5-07E7-0C278176BA0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31960" y="3014540"/>
            <a:ext cx="1752600" cy="12065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4AAC857E-722C-F36F-4F33-2F3BEE49701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87465" y="2661238"/>
            <a:ext cx="1003300" cy="4572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02A3F3A0-3A18-4B72-585A-15280C2DF3C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86824" y="3191635"/>
            <a:ext cx="1079500" cy="292100"/>
          </a:xfrm>
          <a:prstGeom prst="rect">
            <a:avLst/>
          </a:prstGeom>
        </p:spPr>
      </p:pic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B8B9DA20-0DE1-E269-2F51-8A58B2A00355}"/>
              </a:ext>
            </a:extLst>
          </p:cNvPr>
          <p:cNvCxnSpPr>
            <a:cxnSpLocks/>
            <a:endCxn id="60" idx="0"/>
          </p:cNvCxnSpPr>
          <p:nvPr/>
        </p:nvCxnSpPr>
        <p:spPr>
          <a:xfrm flipV="1">
            <a:off x="3384107" y="1861060"/>
            <a:ext cx="3616287" cy="1246315"/>
          </a:xfrm>
          <a:prstGeom prst="bentConnector4">
            <a:avLst>
              <a:gd name="adj1" fmla="val 3698"/>
              <a:gd name="adj2" fmla="val 110271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46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雷</dc:creator>
  <cp:lastModifiedBy>乔 雷</cp:lastModifiedBy>
  <cp:revision>2</cp:revision>
  <dcterms:created xsi:type="dcterms:W3CDTF">2022-08-17T13:55:53Z</dcterms:created>
  <dcterms:modified xsi:type="dcterms:W3CDTF">2022-08-17T14:39:06Z</dcterms:modified>
</cp:coreProperties>
</file>