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Libre Franklin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jTp8JVUAR1HOW7uqLIDuENrNyv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ibreFranklin-regular.fntdata"/><Relationship Id="rId14" Type="http://schemas.openxmlformats.org/officeDocument/2006/relationships/slide" Target="slides/slide10.xml"/><Relationship Id="rId17" Type="http://schemas.openxmlformats.org/officeDocument/2006/relationships/font" Target="fonts/LibreFranklin-italic.fntdata"/><Relationship Id="rId16" Type="http://schemas.openxmlformats.org/officeDocument/2006/relationships/font" Target="fonts/LibreFranklin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LibreFranklin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21" name="Google Shape;21;p12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12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" type="body"/>
          </p:nvPr>
        </p:nvSpPr>
        <p:spPr>
          <a:xfrm rot="5400000">
            <a:off x="4246035" y="-1040554"/>
            <a:ext cx="3760891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showMasterSp="0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2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4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" type="body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35" name="Google Shape;35;p14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14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" type="body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2" type="body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" type="body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6"/>
          <p:cNvSpPr txBox="1"/>
          <p:nvPr>
            <p:ph idx="2" type="body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3" type="body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6"/>
          <p:cNvSpPr txBox="1"/>
          <p:nvPr>
            <p:ph idx="4" type="body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9"/>
          <p:cNvSpPr txBox="1"/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Bookman Old Style"/>
              <a:buNone/>
              <a:defRPr b="0" sz="3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2" type="body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19"/>
          <p:cNvSpPr txBox="1"/>
          <p:nvPr>
            <p:ph idx="10" type="dt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1" type="ftr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0"/>
          <p:cNvSpPr/>
          <p:nvPr>
            <p:ph idx="2" type="pic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6" name="Google Shape;76;p20"/>
          <p:cNvSpPr txBox="1"/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20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b="0" i="0" sz="47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1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9250" lvl="0" marL="4572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b="0" i="0" sz="1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5" name="Google Shape;15;p1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6" name="Google Shape;16;p11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/>
          <p:nvPr/>
        </p:nvSpPr>
        <p:spPr>
          <a:xfrm>
            <a:off x="0" y="1"/>
            <a:ext cx="12192001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9" name="Google Shape;99;p1"/>
          <p:cNvSpPr txBox="1"/>
          <p:nvPr>
            <p:ph type="ctrTitle"/>
          </p:nvPr>
        </p:nvSpPr>
        <p:spPr>
          <a:xfrm>
            <a:off x="5289754" y="639097"/>
            <a:ext cx="6253317" cy="36860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</a:pPr>
            <a:r>
              <a:rPr lang="pt-BR" sz="8000"/>
              <a:t>    Chat Gpt</a:t>
            </a:r>
            <a:endParaRPr sz="8000"/>
          </a:p>
        </p:txBody>
      </p:sp>
      <p:sp>
        <p:nvSpPr>
          <p:cNvPr id="100" name="Google Shape;100;p1"/>
          <p:cNvSpPr txBox="1"/>
          <p:nvPr>
            <p:ph idx="1" type="subTitle"/>
          </p:nvPr>
        </p:nvSpPr>
        <p:spPr>
          <a:xfrm>
            <a:off x="6867975" y="4672750"/>
            <a:ext cx="51105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400">
                <a:solidFill>
                  <a:srgbClr val="262626"/>
                </a:solidFill>
              </a:rPr>
              <a:t>              DEBATE</a:t>
            </a:r>
            <a:endParaRPr sz="2400">
              <a:solidFill>
                <a:srgbClr val="262626"/>
              </a:solidFill>
            </a:endParaRPr>
          </a:p>
        </p:txBody>
      </p:sp>
      <p:pic>
        <p:nvPicPr>
          <p:cNvPr descr="Uma imagem contendo prédio, banco, bancada, lateral&#10;&#10;Descrição gerada automaticamente" id="101" name="Google Shape;10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"/>
            <a:ext cx="4635315" cy="6857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"/>
          <p:cNvCxnSpPr/>
          <p:nvPr/>
        </p:nvCxnSpPr>
        <p:spPr>
          <a:xfrm>
            <a:off x="5427754" y="4498925"/>
            <a:ext cx="5636107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3" name="Google Shape;10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-1"/>
            <a:ext cx="6688668" cy="6917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b="1" lang="pt-BR"/>
              <a:t>7. Influência na Comunicação e Relacionamentos</a:t>
            </a:r>
            <a:endParaRPr/>
          </a:p>
        </p:txBody>
      </p:sp>
      <p:sp>
        <p:nvSpPr>
          <p:cNvPr id="166" name="Google Shape;166;p10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0650" lvl="0" marL="9144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b="1" lang="pt-BR"/>
              <a:t>Positivo:</a:t>
            </a:r>
            <a:r>
              <a:rPr lang="pt-BR"/>
              <a:t> </a:t>
            </a:r>
            <a:endParaRPr/>
          </a:p>
          <a:p>
            <a:pPr indent="-12065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pt-BR"/>
              <a:t>Como ChatGPT pode melhorar a comunicação, oferecendo suporte em idiomas diferentes e ajudando em situações de interação social.</a:t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Arial"/>
              <a:buNone/>
            </a:pPr>
            <a:r>
              <a:t/>
            </a:r>
            <a:endParaRPr/>
          </a:p>
          <a:p>
            <a:pPr indent="-120650" lvl="0" marL="91440" rtl="0" algn="ctr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b="1" lang="pt-BR"/>
              <a:t>Negativo:</a:t>
            </a:r>
            <a:r>
              <a:rPr lang="pt-BR"/>
              <a:t> </a:t>
            </a:r>
            <a:endParaRPr/>
          </a:p>
          <a:p>
            <a:pPr indent="-12065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pt-BR"/>
              <a:t>A dependência excessiva de IA para a comunicação pode enfraquecer habilidades sociais e a capacidade de lidar com interações humanas reais.</a:t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</p:txBody>
      </p:sp>
      <p:sp>
        <p:nvSpPr>
          <p:cNvPr id="167" name="Google Shape;167;p10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13/08/2024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/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9" name="Google Shape;109;p2"/>
          <p:cNvSpPr txBox="1"/>
          <p:nvPr>
            <p:ph type="ctrTitle"/>
          </p:nvPr>
        </p:nvSpPr>
        <p:spPr>
          <a:xfrm>
            <a:off x="491067" y="758952"/>
            <a:ext cx="10664613" cy="3892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Bookman Old Style"/>
              <a:buNone/>
            </a:pPr>
            <a:r>
              <a:rPr b="1" lang="pt-BR" sz="2400"/>
              <a:t>Introdução</a:t>
            </a:r>
            <a:br>
              <a:rPr b="1" lang="pt-BR" sz="2400"/>
            </a:br>
            <a:br>
              <a:rPr lang="pt-BR" sz="2400"/>
            </a:br>
            <a:r>
              <a:rPr lang="pt-BR" sz="2400"/>
              <a:t>"</a:t>
            </a:r>
            <a:r>
              <a:rPr lang="pt-BR" sz="2000"/>
              <a:t>Com o avanço acelerado da </a:t>
            </a:r>
            <a:r>
              <a:rPr b="1" lang="pt-BR" sz="2000">
                <a:solidFill>
                  <a:schemeClr val="dk1"/>
                </a:solidFill>
              </a:rPr>
              <a:t>inteligência artificial</a:t>
            </a:r>
            <a:r>
              <a:rPr lang="pt-BR" sz="2000"/>
              <a:t>, ferramentas como o </a:t>
            </a:r>
            <a:r>
              <a:rPr b="1" lang="pt-BR" sz="2000"/>
              <a:t>ChatGPT</a:t>
            </a:r>
            <a:r>
              <a:rPr lang="pt-BR" sz="2000"/>
              <a:t> têm ganhado destaque por sua capacidade de entender e gerar </a:t>
            </a:r>
            <a:r>
              <a:rPr b="1" lang="pt-BR" sz="2000"/>
              <a:t>linguagem natural</a:t>
            </a:r>
            <a:r>
              <a:rPr lang="pt-BR" sz="2000"/>
              <a:t>.</a:t>
            </a:r>
            <a:br>
              <a:rPr lang="pt-BR" sz="2000"/>
            </a:br>
            <a:br>
              <a:rPr lang="pt-BR" sz="2000"/>
            </a:br>
            <a:r>
              <a:rPr lang="pt-BR" sz="2000"/>
              <a:t> Desenvolvido pela OpenAI, o ChatGPT é um </a:t>
            </a:r>
            <a:r>
              <a:rPr b="1" lang="pt-BR" sz="2000"/>
              <a:t>modelo de linguagem treinado para conversar, responder perguntas e até mesmo criar conteúdo</a:t>
            </a:r>
            <a:r>
              <a:rPr lang="pt-BR" sz="2000"/>
              <a:t>. </a:t>
            </a:r>
            <a:br>
              <a:rPr lang="pt-BR" sz="2000"/>
            </a:br>
            <a:br>
              <a:rPr lang="pt-BR" sz="2000"/>
            </a:br>
            <a:r>
              <a:rPr lang="pt-BR" sz="2000"/>
              <a:t>No entanto, à medida que essa tecnologia se torna cada vez mais presente em nossas vidas, surgem questões sobre </a:t>
            </a:r>
            <a:r>
              <a:rPr b="1" lang="pt-BR" sz="2000"/>
              <a:t>seu impacto na educação</a:t>
            </a:r>
            <a:r>
              <a:rPr lang="pt-BR" sz="2000"/>
              <a:t>, </a:t>
            </a:r>
            <a:r>
              <a:rPr b="1" lang="pt-BR" sz="2000"/>
              <a:t>no mercado de trabalho e nas interações humanas. </a:t>
            </a:r>
            <a:br>
              <a:rPr b="1" lang="pt-BR" sz="2000"/>
            </a:br>
            <a:br>
              <a:rPr lang="pt-BR" sz="2000"/>
            </a:br>
            <a:r>
              <a:rPr lang="pt-BR" sz="2000"/>
              <a:t>Neste debate, exploraremos os benefícios e desafios que o ChatGPT pode trazer, avaliando como ele pode transformar nossa sociedade."</a:t>
            </a:r>
            <a:br>
              <a:rPr lang="pt-BR" sz="2000"/>
            </a:br>
            <a:endParaRPr i="1" sz="2000">
              <a:solidFill>
                <a:srgbClr val="FFFFFF"/>
              </a:solidFill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"/>
          <p:cNvSpPr txBox="1"/>
          <p:nvPr>
            <p:ph idx="1" type="subTitle"/>
          </p:nvPr>
        </p:nvSpPr>
        <p:spPr>
          <a:xfrm>
            <a:off x="1100051" y="52252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>
                <a:solidFill>
                  <a:srgbClr val="FFFFFF"/>
                </a:solidFill>
              </a:rPr>
              <a:t>–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pt-BR"/>
              <a:t>                TAREFAS</a:t>
            </a:r>
            <a:endParaRPr/>
          </a:p>
        </p:txBody>
      </p:sp>
      <p:sp>
        <p:nvSpPr>
          <p:cNvPr id="117" name="Google Shape;117;p3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12065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 "/>
            </a:pPr>
            <a:r>
              <a:rPr lang="pt-BR"/>
              <a:t>1) O aluno vai escolher um assunto dentro do escopo do Chat Gpt , pontos positivos ou  negativos</a:t>
            </a:r>
            <a:endParaRPr/>
          </a:p>
          <a:p>
            <a:pPr indent="-12065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Char char=" "/>
            </a:pPr>
            <a:r>
              <a:rPr lang="pt-BR"/>
              <a:t>2) vai escolher o ponto  positivo ou negativo </a:t>
            </a:r>
            <a:endParaRPr/>
          </a:p>
          <a:p>
            <a:pPr indent="-12065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Char char=" "/>
            </a:pPr>
            <a:r>
              <a:rPr lang="pt-BR"/>
              <a:t>3) vai pesquisar um argumento que o sustente . De preferencia com algum argumento histórico , econômico, ou algum outro argumento</a:t>
            </a:r>
            <a:endParaRPr/>
          </a:p>
          <a:p>
            <a:pPr indent="-12065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Char char=" "/>
            </a:pPr>
            <a:r>
              <a:rPr lang="pt-BR"/>
              <a:t>4) ele vai ser debatido pela turma , cada um ordenadamente </a:t>
            </a:r>
            <a:endParaRPr/>
          </a:p>
          <a:p>
            <a:pPr indent="-12065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Char char=" "/>
            </a:pPr>
            <a:r>
              <a:rPr lang="pt-BR"/>
              <a:t>5) O argumento vale ponto e o aluno que contra argumenta e pergunta também terá ponto </a:t>
            </a:r>
            <a:endParaRPr/>
          </a:p>
          <a:p>
            <a:pPr indent="-12065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Char char=" "/>
            </a:pPr>
            <a:r>
              <a:rPr lang="pt-BR"/>
              <a:t>6) Escolheremos entre 2 a 3 semanas </a:t>
            </a:r>
            <a:endParaRPr/>
          </a:p>
        </p:txBody>
      </p:sp>
      <p:sp>
        <p:nvSpPr>
          <p:cNvPr id="118" name="Google Shape;118;p3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13/08/2024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b="1" lang="pt-BR"/>
              <a:t>1. O Impacto na Educação</a:t>
            </a:r>
            <a:endParaRPr/>
          </a:p>
        </p:txBody>
      </p:sp>
      <p:sp>
        <p:nvSpPr>
          <p:cNvPr id="124" name="Google Shape;124;p4"/>
          <p:cNvSpPr txBox="1"/>
          <p:nvPr>
            <p:ph idx="1" type="body"/>
          </p:nvPr>
        </p:nvSpPr>
        <p:spPr>
          <a:xfrm>
            <a:off x="1097280" y="2108201"/>
            <a:ext cx="100584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0650" lvl="0" marL="9144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b="1" lang="pt-BR"/>
              <a:t>Positivo:</a:t>
            </a:r>
            <a:r>
              <a:rPr lang="pt-BR"/>
              <a:t> </a:t>
            </a:r>
            <a:endParaRPr/>
          </a:p>
          <a:p>
            <a:pPr indent="-12065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pt-BR"/>
              <a:t>Como o ChatGPT pode ser uma ferramenta para melhorar o aprendizado, ajudando na pesquisa, na explicação de conceitos difíceis e na prática de habilidades de escrita.</a:t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Arial"/>
              <a:buNone/>
            </a:pPr>
            <a:r>
              <a:t/>
            </a:r>
            <a:endParaRPr/>
          </a:p>
          <a:p>
            <a:pPr indent="-120650" lvl="0" marL="91440" rtl="0" algn="ctr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b="1" lang="pt-BR"/>
              <a:t>Negativo:</a:t>
            </a:r>
            <a:r>
              <a:rPr lang="pt-BR"/>
              <a:t> </a:t>
            </a:r>
            <a:endParaRPr/>
          </a:p>
          <a:p>
            <a:pPr indent="-12065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pt-BR"/>
              <a:t>O risco de os alunos se tornarem dependentes da IA para tarefas escolares, como redação de trabalhos, reduzindo a prática de habilidades essenciais.</a:t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</p:txBody>
      </p:sp>
      <p:sp>
        <p:nvSpPr>
          <p:cNvPr id="125" name="Google Shape;125;p4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13/08/2024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b="1" lang="pt-BR"/>
              <a:t>2. Ética e Privacidade:</a:t>
            </a:r>
            <a:br>
              <a:rPr b="1" lang="pt-BR"/>
            </a:br>
            <a:endParaRPr/>
          </a:p>
        </p:txBody>
      </p:sp>
      <p:sp>
        <p:nvSpPr>
          <p:cNvPr id="131" name="Google Shape;131;p5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0650" lvl="0" marL="9144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b="1" lang="pt-BR"/>
              <a:t>Positivo:</a:t>
            </a:r>
            <a:r>
              <a:rPr lang="pt-BR"/>
              <a:t> </a:t>
            </a:r>
            <a:endParaRPr/>
          </a:p>
          <a:p>
            <a:pPr indent="-12065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pt-BR"/>
              <a:t>ChatGPT pode fornecer informações e respostas rapidamente, facilitando o acesso ao conhecimento.</a:t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Arial"/>
              <a:buNone/>
            </a:pPr>
            <a:r>
              <a:t/>
            </a:r>
            <a:endParaRPr/>
          </a:p>
          <a:p>
            <a:pPr indent="-120650" lvl="0" marL="91440" rtl="0" algn="ctr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b="1" lang="pt-BR"/>
              <a:t>Negativo:</a:t>
            </a:r>
            <a:r>
              <a:rPr lang="pt-BR"/>
              <a:t> </a:t>
            </a:r>
            <a:endParaRPr/>
          </a:p>
          <a:p>
            <a:pPr indent="-12065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pt-BR"/>
              <a:t>Questões sobre privacidade, uso indevido de dados e o impacto de confiar informações pessoais a uma IA.</a:t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</p:txBody>
      </p:sp>
      <p:sp>
        <p:nvSpPr>
          <p:cNvPr id="132" name="Google Shape;132;p5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13/08/2024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b="1" lang="pt-BR"/>
              <a:t>3. Inteligência Artificial e Criatividade</a:t>
            </a:r>
            <a:endParaRPr/>
          </a:p>
        </p:txBody>
      </p:sp>
      <p:sp>
        <p:nvSpPr>
          <p:cNvPr id="138" name="Google Shape;138;p6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0650" lvl="0" marL="9144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b="1" lang="pt-BR"/>
              <a:t>Positivo:</a:t>
            </a:r>
            <a:r>
              <a:rPr lang="pt-BR"/>
              <a:t> </a:t>
            </a:r>
            <a:endParaRPr/>
          </a:p>
          <a:p>
            <a:pPr indent="-12065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pt-BR"/>
              <a:t>Como ChatGPT pode inspirar a criatividade ao fornecer ideias ou assistindo na geração de conteúdo.</a:t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Arial"/>
              <a:buNone/>
            </a:pPr>
            <a:r>
              <a:t/>
            </a:r>
            <a:endParaRPr/>
          </a:p>
          <a:p>
            <a:pPr indent="-120650" lvl="0" marL="91440" rtl="0" algn="ctr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b="1" lang="pt-BR"/>
              <a:t>Negativo:</a:t>
            </a:r>
            <a:r>
              <a:rPr lang="pt-BR"/>
              <a:t> </a:t>
            </a:r>
            <a:endParaRPr/>
          </a:p>
          <a:p>
            <a:pPr indent="-12065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pt-BR"/>
              <a:t>A possibilidade de que o uso excessivo de IA possa sufocar a originalidade e a criatividade humana, levando à padronização do pensamento.</a:t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</p:txBody>
      </p:sp>
      <p:sp>
        <p:nvSpPr>
          <p:cNvPr id="139" name="Google Shape;139;p6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13/08/2024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b="1" lang="pt-BR"/>
              <a:t>4. Uso Responsável e Limitações</a:t>
            </a:r>
            <a:endParaRPr/>
          </a:p>
        </p:txBody>
      </p:sp>
      <p:sp>
        <p:nvSpPr>
          <p:cNvPr id="145" name="Google Shape;145;p7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0650" lvl="0" marL="9144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b="1" lang="pt-BR"/>
              <a:t>Positivo:</a:t>
            </a:r>
            <a:r>
              <a:rPr lang="pt-BR"/>
              <a:t> </a:t>
            </a:r>
            <a:endParaRPr/>
          </a:p>
          <a:p>
            <a:pPr indent="-12065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pt-BR"/>
              <a:t>A importância de aprender a usar a tecnologia de forma responsável e consciente das suas limitações.</a:t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Arial"/>
              <a:buNone/>
            </a:pPr>
            <a:r>
              <a:t/>
            </a:r>
            <a:endParaRPr/>
          </a:p>
          <a:p>
            <a:pPr indent="-120650" lvl="0" marL="91440" rtl="0" algn="ctr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b="1" lang="pt-BR"/>
              <a:t>Negativo:</a:t>
            </a:r>
            <a:endParaRPr/>
          </a:p>
          <a:p>
            <a:pPr indent="-12065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pt-BR"/>
              <a:t> Os riscos de desinformação, já que o ChatGPT pode fornecer respostas incorretas ou viesadas, e a falta de discernimento crítico ao usar a IA.</a:t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</p:txBody>
      </p:sp>
      <p:sp>
        <p:nvSpPr>
          <p:cNvPr id="146" name="Google Shape;146;p7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13/08/2024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Bookman Old Style"/>
              <a:buNone/>
            </a:pPr>
            <a:br>
              <a:rPr b="1" lang="pt-BR"/>
            </a:br>
            <a:br>
              <a:rPr b="1" lang="pt-BR"/>
            </a:br>
            <a:r>
              <a:rPr b="1" lang="pt-BR"/>
              <a:t>5. ChatGPT no Mercado de Trabalho</a:t>
            </a:r>
            <a:br>
              <a:rPr b="1" lang="pt-BR"/>
            </a:br>
            <a:endParaRPr/>
          </a:p>
        </p:txBody>
      </p:sp>
      <p:sp>
        <p:nvSpPr>
          <p:cNvPr id="152" name="Google Shape;152;p8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0650" lvl="0" marL="9144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b="1" lang="pt-BR"/>
              <a:t>Positivo:</a:t>
            </a:r>
            <a:r>
              <a:rPr lang="pt-BR"/>
              <a:t> </a:t>
            </a:r>
            <a:endParaRPr/>
          </a:p>
          <a:p>
            <a:pPr indent="-12065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pt-BR"/>
              <a:t>Como a IA pode aumentar a eficiência em várias profissões, oferecendo suporte e melhorando a produtividade.</a:t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Arial"/>
              <a:buNone/>
            </a:pPr>
            <a:r>
              <a:t/>
            </a:r>
            <a:endParaRPr/>
          </a:p>
          <a:p>
            <a:pPr indent="-120650" lvl="0" marL="91440" rtl="0" algn="ctr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b="1" lang="pt-BR"/>
              <a:t>Negativo:</a:t>
            </a:r>
            <a:r>
              <a:rPr lang="pt-BR"/>
              <a:t> </a:t>
            </a:r>
            <a:endParaRPr/>
          </a:p>
          <a:p>
            <a:pPr indent="-12065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pt-BR"/>
              <a:t>O impacto potencial da IA na automação de empregos, substituindo tarefas humanas e levando ao desemprego em certos setores.</a:t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</p:txBody>
      </p:sp>
      <p:sp>
        <p:nvSpPr>
          <p:cNvPr id="153" name="Google Shape;153;p8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13/08/2024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b="1" lang="pt-BR"/>
              <a:t>6. Acessibilidade e Inclusão</a:t>
            </a:r>
            <a:br>
              <a:rPr b="1" lang="pt-BR"/>
            </a:br>
            <a:endParaRPr/>
          </a:p>
        </p:txBody>
      </p:sp>
      <p:sp>
        <p:nvSpPr>
          <p:cNvPr id="159" name="Google Shape;159;p9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0650" lvl="0" marL="9144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b="1" lang="pt-BR"/>
              <a:t>Positivo:</a:t>
            </a:r>
            <a:r>
              <a:rPr lang="pt-BR"/>
              <a:t> </a:t>
            </a:r>
            <a:endParaRPr/>
          </a:p>
          <a:p>
            <a:pPr indent="-12065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pt-BR"/>
              <a:t>ChatGPT pode democratizar o acesso à informação e ao aprendizado, tornando o conhecimento mais acessível a todos.</a:t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Arial"/>
              <a:buNone/>
            </a:pPr>
            <a:r>
              <a:t/>
            </a:r>
            <a:endParaRPr/>
          </a:p>
          <a:p>
            <a:pPr indent="-120650" lvl="0" marL="91440" rtl="0" algn="ctr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b="1" lang="pt-BR"/>
              <a:t>Negativo:</a:t>
            </a:r>
            <a:r>
              <a:rPr lang="pt-BR"/>
              <a:t> </a:t>
            </a:r>
            <a:endParaRPr/>
          </a:p>
          <a:p>
            <a:pPr indent="-12065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pt-BR"/>
              <a:t>A exclusão digital de pessoas que não têm acesso à internet ou à tecnologia, aumentando a desigualdade.</a:t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</p:txBody>
      </p:sp>
      <p:sp>
        <p:nvSpPr>
          <p:cNvPr id="160" name="Google Shape;160;p9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13/08/2024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ersonalizado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2024-08-13T16:26:04Z</dcterms:created>
  <dc:creator>Anna Patricia Pachas Manrique</dc:creator>
</cp:coreProperties>
</file>