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406786d2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406786d2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406786d2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406786d2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406786d2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406786d2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406786d2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406786d2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406786d2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406786d2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406786d2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406786d2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06786d2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406786d2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406786d2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406786d2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406786d2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406786d2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406786d2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406786d2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406786d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406786d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406786d2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406786d2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406786d2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406786d2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406786d2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406786d2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406786d2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406786d2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06786d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406786d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406786d2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406786d2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406786d2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406786d2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406786d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406786d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406786d2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406786d2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406786d2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406786d2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06786d2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406786d2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72750"/>
            <a:ext cx="3636300" cy="20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80">
                <a:solidFill>
                  <a:srgbClr val="9900FF"/>
                </a:solidFill>
              </a:rPr>
              <a:t>Final Project: Wine Data Unsupervised Learning</a:t>
            </a:r>
            <a:endParaRPr b="1" sz="4080">
              <a:solidFill>
                <a:srgbClr val="9900FF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Pavlenko 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8" y="95250"/>
            <a:ext cx="608647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6196250" y="324850"/>
            <a:ext cx="30000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some strong, interesting co-dependencies between some of the features: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alcohol vs. density;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sulfur dioxide (TSO2) vs. free sulfur dioxide (FSO2);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density vs. residual sugar.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750163"/>
            <a:ext cx="881062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Normalizing Data: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363" y="1959838"/>
            <a:ext cx="70580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Evaluating Clustering Algorithm: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Measures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k-Means Clustering: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75" y="1147225"/>
            <a:ext cx="729603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6000"/>
            <a:ext cx="8839199" cy="275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5700"/>
            <a:ext cx="8839200" cy="323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400" y="284750"/>
            <a:ext cx="46196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213" y="3334750"/>
            <a:ext cx="4572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72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Dimensionality Reduction Using Principal Component Analysis (PCA)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50" y="1432000"/>
            <a:ext cx="63436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 After Dimensionality Reduction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214438"/>
            <a:ext cx="73818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Clustering After Dimensionality Reduction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0872"/>
            <a:ext cx="9143999" cy="3303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SzPts val="990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Goal:</a:t>
            </a:r>
            <a:endParaRPr sz="468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Provide an Unsupervised Learning problem resolution to Wine Data set to perform EDA and model analysis.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Methods: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clustering performed with k-means approach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Dimension Reduction by using PCA.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963" y="370975"/>
            <a:ext cx="46196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500" y="3360825"/>
            <a:ext cx="46005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"/>
            <a:ext cx="69235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This project introduces the k-means and PCA unsupervised algorithms  that can be applied for exploratory data analysis and preprocessing on white wine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Right representation of data is crucial for Unsupervised Learning. Important parts of this are Preprocessing and Decomposition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dimensionality reduction of initial dataset is an essential tool to make sense of the data in the absence of supervision information. Applying PCA method improved the clustering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process. Any further enhancing should be in removing possible outliers in the dataset. Overall, clustering can be a useful exploration tool for identifying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homogeneous groups and pattern recognition within the data. This approach could help us understand more about the data before performing supervised tasks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develop more refine models.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                              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solidFill>
                  <a:srgbClr val="9900FF"/>
                </a:solidFill>
                <a:latin typeface="Economica"/>
                <a:ea typeface="Economica"/>
                <a:cs typeface="Economica"/>
                <a:sym typeface="Economica"/>
              </a:rPr>
              <a:t>                               </a:t>
            </a:r>
            <a:r>
              <a:rPr b="1" lang="en" sz="4500">
                <a:solidFill>
                  <a:srgbClr val="9900FF"/>
                </a:solidFill>
                <a:latin typeface="Economica"/>
                <a:ea typeface="Economica"/>
                <a:cs typeface="Economica"/>
                <a:sym typeface="Economica"/>
              </a:rPr>
              <a:t>Thank you!!!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of Contents</a:t>
            </a:r>
            <a:r>
              <a:rPr lang="en"/>
              <a:t>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EDA - Exploratory Data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Normalizing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Evaluating Clustering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k-Means Clustering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Dimensionality Reduction Using Principal Component Analysis (PCA)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 After Dimensionality Reduction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7. Clustering After Reducing Dimensions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8. Summary / 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75" y="1225225"/>
            <a:ext cx="8571026" cy="3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4263"/>
            <a:ext cx="9144000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Statistic: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1150"/>
            <a:ext cx="8520599" cy="24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EDA - Exploratory Data Analysis: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1041725"/>
            <a:ext cx="39433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6325"/>
            <a:ext cx="8839202" cy="383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52650" y="2887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9900FF"/>
                </a:solidFill>
              </a:rPr>
              <a:t>plot_box_plots()</a:t>
            </a:r>
            <a:endParaRPr b="1" sz="1700" u="sng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100" y="441150"/>
            <a:ext cx="55530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emoving duplicate rows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0966"/>
            <a:ext cx="9144000" cy="292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