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ak Bhomkar" userId="760f51b8924a05d6" providerId="LiveId" clId="{C4195D96-5753-42DE-9772-07899B0B04F8}"/>
    <pc:docChg chg="undo custSel mod modSld">
      <pc:chgData name="Deepak Bhomkar" userId="760f51b8924a05d6" providerId="LiveId" clId="{C4195D96-5753-42DE-9772-07899B0B04F8}" dt="2021-01-09T19:12:15.211" v="9" actId="26606"/>
      <pc:docMkLst>
        <pc:docMk/>
      </pc:docMkLst>
      <pc:sldChg chg="addSp delSp modSp mod setBg">
        <pc:chgData name="Deepak Bhomkar" userId="760f51b8924a05d6" providerId="LiveId" clId="{C4195D96-5753-42DE-9772-07899B0B04F8}" dt="2021-01-09T19:12:15.211" v="9" actId="26606"/>
        <pc:sldMkLst>
          <pc:docMk/>
          <pc:sldMk cId="3138046207" sldId="257"/>
        </pc:sldMkLst>
        <pc:spChg chg="mod">
          <ac:chgData name="Deepak Bhomkar" userId="760f51b8924a05d6" providerId="LiveId" clId="{C4195D96-5753-42DE-9772-07899B0B04F8}" dt="2021-01-09T19:12:15.211" v="9" actId="26606"/>
          <ac:spMkLst>
            <pc:docMk/>
            <pc:sldMk cId="3138046207" sldId="257"/>
            <ac:spMk id="2" creationId="{36B62803-3C02-40C5-854F-55526009249A}"/>
          </ac:spMkLst>
        </pc:spChg>
        <pc:spChg chg="mod">
          <ac:chgData name="Deepak Bhomkar" userId="760f51b8924a05d6" providerId="LiveId" clId="{C4195D96-5753-42DE-9772-07899B0B04F8}" dt="2021-01-09T19:12:15.211" v="9" actId="26606"/>
          <ac:spMkLst>
            <pc:docMk/>
            <pc:sldMk cId="3138046207" sldId="257"/>
            <ac:spMk id="3" creationId="{7EBACEDA-04B3-4B53-804F-725B76FE4D65}"/>
          </ac:spMkLst>
        </pc:spChg>
        <pc:spChg chg="add del">
          <ac:chgData name="Deepak Bhomkar" userId="760f51b8924a05d6" providerId="LiveId" clId="{C4195D96-5753-42DE-9772-07899B0B04F8}" dt="2021-01-09T19:12:15.211" v="9" actId="26606"/>
          <ac:spMkLst>
            <pc:docMk/>
            <pc:sldMk cId="3138046207" sldId="257"/>
            <ac:spMk id="5" creationId="{23962611-DFD5-4092-AAFD-559E3DFCE2C9}"/>
          </ac:spMkLst>
        </pc:spChg>
        <pc:spChg chg="add del">
          <ac:chgData name="Deepak Bhomkar" userId="760f51b8924a05d6" providerId="LiveId" clId="{C4195D96-5753-42DE-9772-07899B0B04F8}" dt="2021-01-09T19:11:44.431" v="6" actId="26606"/>
          <ac:spMkLst>
            <pc:docMk/>
            <pc:sldMk cId="3138046207" sldId="257"/>
            <ac:spMk id="8" creationId="{23962611-DFD5-4092-AAFD-559E3DFCE2C9}"/>
          </ac:spMkLst>
        </pc:spChg>
        <pc:picChg chg="add del">
          <ac:chgData name="Deepak Bhomkar" userId="760f51b8924a05d6" providerId="LiveId" clId="{C4195D96-5753-42DE-9772-07899B0B04F8}" dt="2021-01-09T19:12:15.211" v="9" actId="26606"/>
          <ac:picMkLst>
            <pc:docMk/>
            <pc:sldMk cId="3138046207" sldId="257"/>
            <ac:picMk id="6" creationId="{2270F1FA-0425-408F-9861-80BF5AFB276D}"/>
          </ac:picMkLst>
        </pc:picChg>
        <pc:picChg chg="add del">
          <ac:chgData name="Deepak Bhomkar" userId="760f51b8924a05d6" providerId="LiveId" clId="{C4195D96-5753-42DE-9772-07899B0B04F8}" dt="2021-01-09T19:11:44.431" v="6" actId="26606"/>
          <ac:picMkLst>
            <pc:docMk/>
            <pc:sldMk cId="3138046207" sldId="257"/>
            <ac:picMk id="10" creationId="{2270F1FA-0425-408F-9861-80BF5AFB276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2AA40-4085-49EC-B424-91AB17C89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12FDDA-035C-490F-B984-2FBFC7EE6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2F3A2-5AA1-4FB1-9DEB-E795BC5A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B9AA-3136-4BCF-A635-020950A14925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39FB8-DA02-49B7-A483-AC9EFB208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FF548-5988-49F7-A703-94BF74F6E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C6ED-ACAF-4CF7-9EF1-CF63935E5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8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2CD5-6F70-4B82-976D-B37A12C79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BA635B-2DA3-45E8-9B7B-95127979D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49787-1352-47DD-9507-ABF0D8C5C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B9AA-3136-4BCF-A635-020950A14925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BB1D7-66E5-4B89-BFB1-BA2E94AFA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09C01-BF35-450E-8B90-F06AF2561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C6ED-ACAF-4CF7-9EF1-CF63935E5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91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FA92A6-7E81-4F11-BE60-8A49D55520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1CAD8-7DAF-40EB-B8FC-F3AC4FA4D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C91AC-02BF-4A3A-9DB6-327CDE3B7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B9AA-3136-4BCF-A635-020950A14925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86BBE-4985-4AB1-8878-387E6852A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B867D-5B51-479F-B49F-A31031223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C6ED-ACAF-4CF7-9EF1-CF63935E5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45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EB65D-429F-4EC2-AC11-5EF2E8EA1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3A569-D24D-44E3-A19B-27065DC91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4A912-AA56-463A-8155-14C27F191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B9AA-3136-4BCF-A635-020950A14925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40ED9-AB4C-44D9-8034-FC9B2DF9D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78732-3950-4DBD-8044-35250B074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C6ED-ACAF-4CF7-9EF1-CF63935E5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12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7AF23-715A-4DB1-8ABF-B5BD6522B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506CC-B5C4-4C1E-8392-319C81677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9E9D9-43B3-40BE-BF6D-494372F1E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B9AA-3136-4BCF-A635-020950A14925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D9B12-AE59-405D-A6DA-26A5A3E45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8BB1D-8E19-4BC8-9F0C-87757D10E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C6ED-ACAF-4CF7-9EF1-CF63935E5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19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D5AE1-31FF-4F74-ACC2-40D94C013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DFDE4-74CE-48D4-8400-1CE0E3FE5C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29717F-F778-4412-B565-319CEAF58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BF0D8-F5E3-4A29-87F4-7D8BE914A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B9AA-3136-4BCF-A635-020950A14925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F1397-87A1-414F-868C-3E7FFC355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EBEDB-42F0-4BDF-BE95-620EA5A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C6ED-ACAF-4CF7-9EF1-CF63935E5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93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01BE2-EAF8-4842-A32A-E67D14ADC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3BC75-4ADD-4F08-820F-7B8E12ACB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19425-A1D3-4EE6-AB04-8CA19D834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B231B2-6CCC-47B5-B36F-B88265CC6E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7A4203-FC1F-49F9-BCE8-73206C66C5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C93142-6227-4ED5-B094-4FA6D1C9D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B9AA-3136-4BCF-A635-020950A14925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D01AE0-53EE-47A8-82B9-CA73A56DF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C48DC4-BDB9-45F1-B477-EC12E1B02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C6ED-ACAF-4CF7-9EF1-CF63935E5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3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1FED4-1A5D-4C6B-A6FE-BDCD37CC2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1757F9-DDA0-48ED-A0A4-4D84FF597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B9AA-3136-4BCF-A635-020950A14925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454A8F-BE50-4147-826E-D99F1E8D2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4139C0-BC11-4C05-A4D8-8E3E8246B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C6ED-ACAF-4CF7-9EF1-CF63935E5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61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13AD3D-BB38-4F4B-AD81-D8F48F8BA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B9AA-3136-4BCF-A635-020950A14925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FBAF18-DAF0-4615-BF34-FB1ED40F8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5CC009-1E99-4358-8723-2DEF00DB7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C6ED-ACAF-4CF7-9EF1-CF63935E5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00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0FD55-52B6-44C5-8A6E-11858009A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2B960-76C8-40E4-8AA3-307B3A0E3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43B93B-A6E8-4C9E-8C76-9A0B9D445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84A2B-ED94-4AE8-BACF-5C21A1761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B9AA-3136-4BCF-A635-020950A14925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B7806-C744-42D4-AFCD-E736B5F2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1491C-429C-4006-AB38-0ACF60038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C6ED-ACAF-4CF7-9EF1-CF63935E5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55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1FE35-A09A-445C-B822-144B9A0F1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25F4C0-EFFD-4440-9F51-2CF9955D1C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2E4CB-04E9-475C-B5BA-C6F9EFCBF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B2DB6-8DE5-4901-8483-904E14BB7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B9AA-3136-4BCF-A635-020950A14925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2A4FD-A33D-4F59-9107-35C4B120A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DD7B9-5DC4-442C-8AA2-D71700C9C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C6ED-ACAF-4CF7-9EF1-CF63935E5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52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520BE4-5FD5-48C1-8C97-988D20326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54E05-6BC0-4C23-9E8E-5CD14DD20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AF722-BEA8-4280-8A37-958DA3D0AE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DB9AA-3136-4BCF-A635-020950A14925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C4C4B-FCDD-470A-8B24-C88DDCE99C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840F0-24C1-4BA0-8865-C08BE3F0B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2C6ED-ACAF-4CF7-9EF1-CF63935E5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9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475F8-A4D2-4F5F-B8B7-53743B38A8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FC794F-EEA5-432D-99C1-D903BFEEF3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22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62803-3C02-40C5-854F-555260092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0"/>
            <a:ext cx="10515600" cy="584589"/>
          </a:xfrm>
        </p:spPr>
        <p:txBody>
          <a:bodyPr>
            <a:normAutofit/>
          </a:bodyPr>
          <a:lstStyle/>
          <a:p>
            <a:r>
              <a:rPr lang="en-US" sz="2800" b="1"/>
              <a:t>Pokemon Cardset Price Predictor</a:t>
            </a:r>
            <a:endParaRPr lang="en-US" sz="28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ACEDA-04B3-4B53-804F-725B76FE4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492899"/>
            <a:ext cx="10515600" cy="4596752"/>
          </a:xfrm>
        </p:spPr>
        <p:txBody>
          <a:bodyPr/>
          <a:lstStyle/>
          <a:p>
            <a:r>
              <a:rPr lang="en-US" dirty="0" err="1"/>
              <a:t>Pokemon</a:t>
            </a:r>
            <a:r>
              <a:rPr lang="en-US" dirty="0"/>
              <a:t> Card set dataset</a:t>
            </a:r>
          </a:p>
          <a:p>
            <a:r>
              <a:rPr lang="en-US" dirty="0"/>
              <a:t>	Closing prices of all card sets</a:t>
            </a:r>
          </a:p>
          <a:p>
            <a:r>
              <a:rPr lang="en-US" dirty="0"/>
              <a:t>Interactive customer input</a:t>
            </a:r>
          </a:p>
          <a:p>
            <a:r>
              <a:rPr lang="en-US" dirty="0"/>
              <a:t>	1 or 2 card sets</a:t>
            </a:r>
          </a:p>
          <a:p>
            <a:r>
              <a:rPr lang="en-US"/>
              <a:t>LSTM RNN model </a:t>
            </a:r>
          </a:p>
          <a:p>
            <a:r>
              <a:rPr lang="en-US" dirty="0"/>
              <a:t>	Predict card set(s) price for next month </a:t>
            </a:r>
          </a:p>
          <a:p>
            <a:r>
              <a:rPr lang="en-US" dirty="0"/>
              <a:t>	Propose which card set is better investment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46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Pokemon Cardset Price Predictor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 Bhomkar</dc:creator>
  <cp:lastModifiedBy>Deepak Bhomkar</cp:lastModifiedBy>
  <cp:revision>1</cp:revision>
  <dcterms:created xsi:type="dcterms:W3CDTF">2021-01-09T19:06:50Z</dcterms:created>
  <dcterms:modified xsi:type="dcterms:W3CDTF">2021-01-09T19:12:16Z</dcterms:modified>
</cp:coreProperties>
</file>