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96539-888A-4951-B386-0D8F395B6CB7}" v="45" dt="2024-05-08T10:13:0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poorna Pai (Ext)" userId="S::annapoorna.pai@tietoevry.com::d2e3327a-2663-45b7-a195-fe8f0169c851" providerId="AD" clId="Web-{45E96539-888A-4951-B386-0D8F395B6CB7}"/>
    <pc:docChg chg="modSld">
      <pc:chgData name="Annapoorna Pai (Ext)" userId="S::annapoorna.pai@tietoevry.com::d2e3327a-2663-45b7-a195-fe8f0169c851" providerId="AD" clId="Web-{45E96539-888A-4951-B386-0D8F395B6CB7}" dt="2024-05-08T10:13:03.341" v="61"/>
      <pc:docMkLst>
        <pc:docMk/>
      </pc:docMkLst>
      <pc:sldChg chg="addSp delSp modSp">
        <pc:chgData name="Annapoorna Pai (Ext)" userId="S::annapoorna.pai@tietoevry.com::d2e3327a-2663-45b7-a195-fe8f0169c851" providerId="AD" clId="Web-{45E96539-888A-4951-B386-0D8F395B6CB7}" dt="2024-05-08T07:34:04.215" v="0"/>
        <pc:sldMkLst>
          <pc:docMk/>
          <pc:sldMk cId="624207975" sldId="256"/>
        </pc:sldMkLst>
        <pc:spChg chg="mod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2" creationId="{A4903EF2-F92D-3DB2-1DFE-E76BFEDA4659}"/>
          </ac:spMkLst>
        </pc:spChg>
        <pc:spChg chg="mod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3" creationId="{41127C01-B0ED-D6CD-32B6-831C9042BE0A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41" creationId="{C7D023E4-8DE1-436E-9847-ED6A4B4B04F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50" creationId="{27427488-068E-4B55-AC8D-CD070B8CD46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56" creationId="{E6A0E474-BC1B-4020-8F1C-5DB17CF64AD3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04.215" v="0"/>
          <ac:spMkLst>
            <pc:docMk/>
            <pc:sldMk cId="624207975" sldId="256"/>
            <ac:spMk id="58" creationId="{A20AF199-99C2-4569-9CAF-24514AE5E82A}"/>
          </ac:spMkLst>
        </pc:spChg>
        <pc:grpChg chg="del">
          <ac:chgData name="Annapoorna Pai (Ext)" userId="S::annapoorna.pai@tietoevry.com::d2e3327a-2663-45b7-a195-fe8f0169c851" providerId="AD" clId="Web-{45E96539-888A-4951-B386-0D8F395B6CB7}" dt="2024-05-08T07:34:04.215" v="0"/>
          <ac:grpSpMkLst>
            <pc:docMk/>
            <pc:sldMk cId="624207975" sldId="256"/>
            <ac:grpSpMk id="30" creationId="{5A7DBA8A-AFD3-4A43-8CFF-101BE55E4E68}"/>
          </ac:grpSpMkLst>
        </pc:grpChg>
        <pc:grpChg chg="del">
          <ac:chgData name="Annapoorna Pai (Ext)" userId="S::annapoorna.pai@tietoevry.com::d2e3327a-2663-45b7-a195-fe8f0169c851" providerId="AD" clId="Web-{45E96539-888A-4951-B386-0D8F395B6CB7}" dt="2024-05-08T07:34:04.215" v="0"/>
          <ac:grpSpMkLst>
            <pc:docMk/>
            <pc:sldMk cId="624207975" sldId="256"/>
            <ac:grpSpMk id="42" creationId="{C4C42016-34C0-4D37-91CF-48308269607E}"/>
          </ac:grpSpMkLst>
        </pc:grpChg>
        <pc:grpChg chg="add">
          <ac:chgData name="Annapoorna Pai (Ext)" userId="S::annapoorna.pai@tietoevry.com::d2e3327a-2663-45b7-a195-fe8f0169c851" providerId="AD" clId="Web-{45E96539-888A-4951-B386-0D8F395B6CB7}" dt="2024-05-08T07:34:04.215" v="0"/>
          <ac:grpSpMkLst>
            <pc:docMk/>
            <pc:sldMk cId="624207975" sldId="256"/>
            <ac:grpSpMk id="52" creationId="{31460D47-75CD-497D-BC88-FA41997D2E49}"/>
          </ac:grpSpMkLst>
        </pc:grpChg>
      </pc:sldChg>
      <pc:sldChg chg="addSp delSp modSp mod setBg">
        <pc:chgData name="Annapoorna Pai (Ext)" userId="S::annapoorna.pai@tietoevry.com::d2e3327a-2663-45b7-a195-fe8f0169c851" providerId="AD" clId="Web-{45E96539-888A-4951-B386-0D8F395B6CB7}" dt="2024-05-08T07:36:00.765" v="24" actId="14100"/>
        <pc:sldMkLst>
          <pc:docMk/>
          <pc:sldMk cId="1848797383" sldId="257"/>
        </pc:sldMkLst>
        <pc:spChg chg="mod">
          <ac:chgData name="Annapoorna Pai (Ext)" userId="S::annapoorna.pai@tietoevry.com::d2e3327a-2663-45b7-a195-fe8f0169c851" providerId="AD" clId="Web-{45E96539-888A-4951-B386-0D8F395B6CB7}" dt="2024-05-08T07:35:35.248" v="16" actId="1076"/>
          <ac:spMkLst>
            <pc:docMk/>
            <pc:sldMk cId="1848797383" sldId="257"/>
            <ac:spMk id="2" creationId="{2A9570B7-F953-8115-595F-160E0BBE1E2F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5:22.123" v="13"/>
          <ac:spMkLst>
            <pc:docMk/>
            <pc:sldMk cId="1848797383" sldId="257"/>
            <ac:spMk id="2104" creationId="{1199FB19-8541-4759-8EF7-EDC2CC4F7823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5:22.123" v="13"/>
          <ac:spMkLst>
            <pc:docMk/>
            <pc:sldMk cId="1848797383" sldId="257"/>
            <ac:spMk id="2119" creationId="{1F6D2353-E2CA-4676-A043-A10A64208EC6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5:22.123" v="13"/>
          <ac:spMkLst>
            <pc:docMk/>
            <pc:sldMk cId="1848797383" sldId="257"/>
            <ac:spMk id="2124" creationId="{27427488-068E-4B55-AC8D-CD070B8CD46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5:22.123" v="13"/>
          <ac:spMkLst>
            <pc:docMk/>
            <pc:sldMk cId="1848797383" sldId="257"/>
            <ac:spMk id="2130" creationId="{3FE49A6B-0100-4397-88F8-FE2410D089A8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5:22.123" v="13"/>
          <ac:spMkLst>
            <pc:docMk/>
            <pc:sldMk cId="1848797383" sldId="257"/>
            <ac:spMk id="2132" creationId="{A20AF199-99C2-4569-9CAF-24514AE5E82A}"/>
          </ac:spMkLst>
        </pc:spChg>
        <pc:grpChg chg="del">
          <ac:chgData name="Annapoorna Pai (Ext)" userId="S::annapoorna.pai@tietoevry.com::d2e3327a-2663-45b7-a195-fe8f0169c851" providerId="AD" clId="Web-{45E96539-888A-4951-B386-0D8F395B6CB7}" dt="2024-05-08T07:35:22.123" v="13"/>
          <ac:grpSpMkLst>
            <pc:docMk/>
            <pc:sldMk cId="1848797383" sldId="257"/>
            <ac:grpSpMk id="2106" creationId="{3BAAC409-201A-4FAF-9C65-6A4D7DAAD18D}"/>
          </ac:grpSpMkLst>
        </pc:grpChg>
        <pc:grpChg chg="del">
          <ac:chgData name="Annapoorna Pai (Ext)" userId="S::annapoorna.pai@tietoevry.com::d2e3327a-2663-45b7-a195-fe8f0169c851" providerId="AD" clId="Web-{45E96539-888A-4951-B386-0D8F395B6CB7}" dt="2024-05-08T07:35:22.123" v="13"/>
          <ac:grpSpMkLst>
            <pc:docMk/>
            <pc:sldMk cId="1848797383" sldId="257"/>
            <ac:grpSpMk id="2110" creationId="{E27AF472-EAE3-4572-AB69-B92BD10DBC6D}"/>
          </ac:grpSpMkLst>
        </pc:grpChg>
        <pc:grpChg chg="add">
          <ac:chgData name="Annapoorna Pai (Ext)" userId="S::annapoorna.pai@tietoevry.com::d2e3327a-2663-45b7-a195-fe8f0169c851" providerId="AD" clId="Web-{45E96539-888A-4951-B386-0D8F395B6CB7}" dt="2024-05-08T07:35:22.123" v="13"/>
          <ac:grpSpMkLst>
            <pc:docMk/>
            <pc:sldMk cId="1848797383" sldId="257"/>
            <ac:grpSpMk id="2126" creationId="{5DD5AFF2-B0BF-41FA-BA95-B06DB47DF11B}"/>
          </ac:grpSpMkLst>
        </pc:grpChg>
        <pc:picChg chg="mod">
          <ac:chgData name="Annapoorna Pai (Ext)" userId="S::annapoorna.pai@tietoevry.com::d2e3327a-2663-45b7-a195-fe8f0169c851" providerId="AD" clId="Web-{45E96539-888A-4951-B386-0D8F395B6CB7}" dt="2024-05-08T07:36:00.765" v="24" actId="14100"/>
          <ac:picMkLst>
            <pc:docMk/>
            <pc:sldMk cId="1848797383" sldId="257"/>
            <ac:picMk id="2050" creationId="{51252342-964E-B69F-A29E-0736513D953E}"/>
          </ac:picMkLst>
        </pc:picChg>
      </pc:sldChg>
      <pc:sldChg chg="addSp delSp modSp mod setBg">
        <pc:chgData name="Annapoorna Pai (Ext)" userId="S::annapoorna.pai@tietoevry.com::d2e3327a-2663-45b7-a195-fe8f0169c851" providerId="AD" clId="Web-{45E96539-888A-4951-B386-0D8F395B6CB7}" dt="2024-05-08T07:37:12.174" v="32" actId="14100"/>
        <pc:sldMkLst>
          <pc:docMk/>
          <pc:sldMk cId="1602111411" sldId="261"/>
        </pc:sldMkLst>
        <pc:spChg chg="mod">
          <ac:chgData name="Annapoorna Pai (Ext)" userId="S::annapoorna.pai@tietoevry.com::d2e3327a-2663-45b7-a195-fe8f0169c851" providerId="AD" clId="Web-{45E96539-888A-4951-B386-0D8F395B6CB7}" dt="2024-05-08T07:36:53.017" v="27" actId="1076"/>
          <ac:spMkLst>
            <pc:docMk/>
            <pc:sldMk cId="1602111411" sldId="261"/>
            <ac:spMk id="7" creationId="{A32799FD-0AAC-AD80-302F-EA4440D16204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6:40.173" v="25"/>
          <ac:spMkLst>
            <pc:docMk/>
            <pc:sldMk cId="1602111411" sldId="261"/>
            <ac:spMk id="30" creationId="{C7D023E4-8DE1-436E-9847-ED6A4B4B04F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6:40.173" v="25"/>
          <ac:spMkLst>
            <pc:docMk/>
            <pc:sldMk cId="1602111411" sldId="261"/>
            <ac:spMk id="48" creationId="{27427488-068E-4B55-AC8D-CD070B8CD46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6:40.173" v="25"/>
          <ac:spMkLst>
            <pc:docMk/>
            <pc:sldMk cId="1602111411" sldId="261"/>
            <ac:spMk id="54" creationId="{7E13C525-8EE3-4288-848F-C9B2A174F22B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6:40.173" v="25"/>
          <ac:spMkLst>
            <pc:docMk/>
            <pc:sldMk cId="1602111411" sldId="261"/>
            <ac:spMk id="56" creationId="{A20AF199-99C2-4569-9CAF-24514AE5E82A}"/>
          </ac:spMkLst>
        </pc:spChg>
        <pc:grpChg chg="del">
          <ac:chgData name="Annapoorna Pai (Ext)" userId="S::annapoorna.pai@tietoevry.com::d2e3327a-2663-45b7-a195-fe8f0169c851" providerId="AD" clId="Web-{45E96539-888A-4951-B386-0D8F395B6CB7}" dt="2024-05-08T07:36:40.173" v="25"/>
          <ac:grpSpMkLst>
            <pc:docMk/>
            <pc:sldMk cId="1602111411" sldId="261"/>
            <ac:grpSpMk id="32" creationId="{7C98284F-5777-4481-9BD3-DA1E0A8E02A8}"/>
          </ac:grpSpMkLst>
        </pc:grpChg>
        <pc:grpChg chg="del">
          <ac:chgData name="Annapoorna Pai (Ext)" userId="S::annapoorna.pai@tietoevry.com::d2e3327a-2663-45b7-a195-fe8f0169c851" providerId="AD" clId="Web-{45E96539-888A-4951-B386-0D8F395B6CB7}" dt="2024-05-08T07:36:40.173" v="25"/>
          <ac:grpSpMkLst>
            <pc:docMk/>
            <pc:sldMk cId="1602111411" sldId="261"/>
            <ac:grpSpMk id="36" creationId="{E27AF472-EAE3-4572-AB69-B92BD10DBC6D}"/>
          </ac:grpSpMkLst>
        </pc:grpChg>
        <pc:grpChg chg="add">
          <ac:chgData name="Annapoorna Pai (Ext)" userId="S::annapoorna.pai@tietoevry.com::d2e3327a-2663-45b7-a195-fe8f0169c851" providerId="AD" clId="Web-{45E96539-888A-4951-B386-0D8F395B6CB7}" dt="2024-05-08T07:36:40.173" v="25"/>
          <ac:grpSpMkLst>
            <pc:docMk/>
            <pc:sldMk cId="1602111411" sldId="261"/>
            <ac:grpSpMk id="50" creationId="{D77C2DC4-03FC-4BF3-9F66-E9A3066EE468}"/>
          </ac:grpSpMkLst>
        </pc:grpChg>
        <pc:picChg chg="mod ord">
          <ac:chgData name="Annapoorna Pai (Ext)" userId="S::annapoorna.pai@tietoevry.com::d2e3327a-2663-45b7-a195-fe8f0169c851" providerId="AD" clId="Web-{45E96539-888A-4951-B386-0D8F395B6CB7}" dt="2024-05-08T07:37:12.174" v="32" actId="14100"/>
          <ac:picMkLst>
            <pc:docMk/>
            <pc:sldMk cId="1602111411" sldId="261"/>
            <ac:picMk id="2" creationId="{5227FF5C-63A0-0ED3-76B3-1EC9E68369A4}"/>
          </ac:picMkLst>
        </pc:picChg>
      </pc:sldChg>
      <pc:sldChg chg="addSp delSp modSp">
        <pc:chgData name="Annapoorna Pai (Ext)" userId="S::annapoorna.pai@tietoevry.com::d2e3327a-2663-45b7-a195-fe8f0169c851" providerId="AD" clId="Web-{45E96539-888A-4951-B386-0D8F395B6CB7}" dt="2024-05-08T07:35:06.607" v="12" actId="20577"/>
        <pc:sldMkLst>
          <pc:docMk/>
          <pc:sldMk cId="1961015254" sldId="262"/>
        </pc:sldMkLst>
        <pc:spChg chg="mod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3" creationId="{7543889A-9E8B-8440-F6A4-2335AC5CE16F}"/>
          </ac:spMkLst>
        </pc:spChg>
        <pc:spChg chg="add del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74" creationId="{1D63C574-BFD2-41A1-A567-B0C3CC7FDD4F}"/>
          </ac:spMkLst>
        </pc:spChg>
        <pc:spChg chg="add del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76" creationId="{E2A46BAB-8C31-42B2-90E8-B26DD3E81D37}"/>
          </ac:spMkLst>
        </pc:spChg>
        <pc:spChg chg="add del">
          <ac:chgData name="Annapoorna Pai (Ext)" userId="S::annapoorna.pai@tietoevry.com::d2e3327a-2663-45b7-a195-fe8f0169c851" providerId="AD" clId="Web-{45E96539-888A-4951-B386-0D8F395B6CB7}" dt="2024-05-08T07:34:30.793" v="2"/>
          <ac:spMkLst>
            <pc:docMk/>
            <pc:sldMk cId="1961015254" sldId="262"/>
            <ac:spMk id="98" creationId="{5C8908E2-EE49-44D2-9428-A28D2312A8D5}"/>
          </ac:spMkLst>
        </pc:spChg>
        <pc:spChg chg="add del">
          <ac:chgData name="Annapoorna Pai (Ext)" userId="S::annapoorna.pai@tietoevry.com::d2e3327a-2663-45b7-a195-fe8f0169c851" providerId="AD" clId="Web-{45E96539-888A-4951-B386-0D8F395B6CB7}" dt="2024-05-08T07:34:30.793" v="2"/>
          <ac:spMkLst>
            <pc:docMk/>
            <pc:sldMk cId="1961015254" sldId="262"/>
            <ac:spMk id="104" creationId="{7449A6C7-D15F-4AA5-BFA5-71A404B47016}"/>
          </ac:spMkLst>
        </pc:spChg>
        <pc:spChg chg="add del">
          <ac:chgData name="Annapoorna Pai (Ext)" userId="S::annapoorna.pai@tietoevry.com::d2e3327a-2663-45b7-a195-fe8f0169c851" providerId="AD" clId="Web-{45E96539-888A-4951-B386-0D8F395B6CB7}" dt="2024-05-08T07:34:30.793" v="2"/>
          <ac:spMkLst>
            <pc:docMk/>
            <pc:sldMk cId="1961015254" sldId="262"/>
            <ac:spMk id="106" creationId="{ED888B23-07FA-482A-96DF-47E31AF1A603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108" creationId="{5C8908E2-EE49-44D2-9428-A28D2312A8D5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110" creationId="{02114E49-C077-4083-B5C1-6A6E70F4D91F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4:30.996" v="3"/>
          <ac:spMkLst>
            <pc:docMk/>
            <pc:sldMk cId="1961015254" sldId="262"/>
            <ac:spMk id="111" creationId="{ED888B23-07FA-482A-96DF-47E31AF1A603}"/>
          </ac:spMkLst>
        </pc:spChg>
        <pc:grpChg chg="add del">
          <ac:chgData name="Annapoorna Pai (Ext)" userId="S::annapoorna.pai@tietoevry.com::d2e3327a-2663-45b7-a195-fe8f0169c851" providerId="AD" clId="Web-{45E96539-888A-4951-B386-0D8F395B6CB7}" dt="2024-05-08T07:34:30.996" v="3"/>
          <ac:grpSpMkLst>
            <pc:docMk/>
            <pc:sldMk cId="1961015254" sldId="262"/>
            <ac:grpSpMk id="78" creationId="{B3F7A3C7-0737-4E57-B30E-8EEFE638B401}"/>
          </ac:grpSpMkLst>
        </pc:grpChg>
        <pc:grpChg chg="add del">
          <ac:chgData name="Annapoorna Pai (Ext)" userId="S::annapoorna.pai@tietoevry.com::d2e3327a-2663-45b7-a195-fe8f0169c851" providerId="AD" clId="Web-{45E96539-888A-4951-B386-0D8F395B6CB7}" dt="2024-05-08T07:34:30.996" v="3"/>
          <ac:grpSpMkLst>
            <pc:docMk/>
            <pc:sldMk cId="1961015254" sldId="262"/>
            <ac:grpSpMk id="82" creationId="{43F5E015-E085-4624-B431-B42414448684}"/>
          </ac:grpSpMkLst>
        </pc:grpChg>
        <pc:grpChg chg="add del">
          <ac:chgData name="Annapoorna Pai (Ext)" userId="S::annapoorna.pai@tietoevry.com::d2e3327a-2663-45b7-a195-fe8f0169c851" providerId="AD" clId="Web-{45E96539-888A-4951-B386-0D8F395B6CB7}" dt="2024-05-08T07:34:30.793" v="2"/>
          <ac:grpSpMkLst>
            <pc:docMk/>
            <pc:sldMk cId="1961015254" sldId="262"/>
            <ac:grpSpMk id="100" creationId="{05314994-6337-4875-8CF5-652CAFE8342C}"/>
          </ac:grpSpMkLst>
        </pc:grpChg>
        <pc:grpChg chg="add">
          <ac:chgData name="Annapoorna Pai (Ext)" userId="S::annapoorna.pai@tietoevry.com::d2e3327a-2663-45b7-a195-fe8f0169c851" providerId="AD" clId="Web-{45E96539-888A-4951-B386-0D8F395B6CB7}" dt="2024-05-08T07:34:30.996" v="3"/>
          <ac:grpSpMkLst>
            <pc:docMk/>
            <pc:sldMk cId="1961015254" sldId="262"/>
            <ac:grpSpMk id="109" creationId="{D8C3AFD7-4CCE-484E-84C6-80FB3E3E2093}"/>
          </ac:grpSpMkLst>
        </pc:grpChg>
        <pc:graphicFrameChg chg="mod modGraphic">
          <ac:chgData name="Annapoorna Pai (Ext)" userId="S::annapoorna.pai@tietoevry.com::d2e3327a-2663-45b7-a195-fe8f0169c851" providerId="AD" clId="Web-{45E96539-888A-4951-B386-0D8F395B6CB7}" dt="2024-05-08T07:35:06.607" v="12" actId="20577"/>
          <ac:graphicFrameMkLst>
            <pc:docMk/>
            <pc:sldMk cId="1961015254" sldId="262"/>
            <ac:graphicFrameMk id="93" creationId="{4C8DD799-A8B2-C1C7-EF76-C7022E368252}"/>
          </ac:graphicFrameMkLst>
        </pc:graphicFrameChg>
      </pc:sldChg>
      <pc:sldChg chg="addSp delSp modSp mod setBg">
        <pc:chgData name="Annapoorna Pai (Ext)" userId="S::annapoorna.pai@tietoevry.com::d2e3327a-2663-45b7-a195-fe8f0169c851" providerId="AD" clId="Web-{45E96539-888A-4951-B386-0D8F395B6CB7}" dt="2024-05-08T10:13:03.341" v="61"/>
        <pc:sldMkLst>
          <pc:docMk/>
          <pc:sldMk cId="3570798734" sldId="263"/>
        </pc:sldMkLst>
        <pc:spChg chg="mod">
          <ac:chgData name="Annapoorna Pai (Ext)" userId="S::annapoorna.pai@tietoevry.com::d2e3327a-2663-45b7-a195-fe8f0169c851" providerId="AD" clId="Web-{45E96539-888A-4951-B386-0D8F395B6CB7}" dt="2024-05-08T07:37:35.049" v="36" actId="1076"/>
          <ac:spMkLst>
            <pc:docMk/>
            <pc:sldMk cId="3570798734" sldId="263"/>
            <ac:spMk id="3" creationId="{B6CCA452-43ED-9F79-FA26-2B452EDF12FA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7:22.471" v="33"/>
          <ac:spMkLst>
            <pc:docMk/>
            <pc:sldMk cId="3570798734" sldId="263"/>
            <ac:spMk id="15" creationId="{C7D023E4-8DE1-436E-9847-ED6A4B4B04F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7:22.471" v="33"/>
          <ac:spMkLst>
            <pc:docMk/>
            <pc:sldMk cId="3570798734" sldId="263"/>
            <ac:spMk id="37" creationId="{27427488-068E-4B55-AC8D-CD070B8CD46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7:22.471" v="33"/>
          <ac:spMkLst>
            <pc:docMk/>
            <pc:sldMk cId="3570798734" sldId="263"/>
            <ac:spMk id="43" creationId="{44D26783-C1CA-4BE1-9D40-3EA516AE3E0E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7:22.471" v="33"/>
          <ac:spMkLst>
            <pc:docMk/>
            <pc:sldMk cId="3570798734" sldId="263"/>
            <ac:spMk id="45" creationId="{A20AF199-99C2-4569-9CAF-24514AE5E82A}"/>
          </ac:spMkLst>
        </pc:spChg>
        <pc:grpChg chg="del">
          <ac:chgData name="Annapoorna Pai (Ext)" userId="S::annapoorna.pai@tietoevry.com::d2e3327a-2663-45b7-a195-fe8f0169c851" providerId="AD" clId="Web-{45E96539-888A-4951-B386-0D8F395B6CB7}" dt="2024-05-08T07:37:22.471" v="33"/>
          <ac:grpSpMkLst>
            <pc:docMk/>
            <pc:sldMk cId="3570798734" sldId="263"/>
            <ac:grpSpMk id="17" creationId="{C2616E71-7702-4514-BCE4-BAADB22ED832}"/>
          </ac:grpSpMkLst>
        </pc:grpChg>
        <pc:grpChg chg="del">
          <ac:chgData name="Annapoorna Pai (Ext)" userId="S::annapoorna.pai@tietoevry.com::d2e3327a-2663-45b7-a195-fe8f0169c851" providerId="AD" clId="Web-{45E96539-888A-4951-B386-0D8F395B6CB7}" dt="2024-05-08T07:37:22.471" v="33"/>
          <ac:grpSpMkLst>
            <pc:docMk/>
            <pc:sldMk cId="3570798734" sldId="263"/>
            <ac:grpSpMk id="21" creationId="{A2840072-D6EC-480D-9A1B-928B36F9238D}"/>
          </ac:grpSpMkLst>
        </pc:grpChg>
        <pc:grpChg chg="del">
          <ac:chgData name="Annapoorna Pai (Ext)" userId="S::annapoorna.pai@tietoevry.com::d2e3327a-2663-45b7-a195-fe8f0169c851" providerId="AD" clId="Web-{45E96539-888A-4951-B386-0D8F395B6CB7}" dt="2024-05-08T07:37:22.471" v="33"/>
          <ac:grpSpMkLst>
            <pc:docMk/>
            <pc:sldMk cId="3570798734" sldId="263"/>
            <ac:grpSpMk id="25" creationId="{E27AF472-EAE3-4572-AB69-B92BD10DBC6D}"/>
          </ac:grpSpMkLst>
        </pc:grpChg>
        <pc:grpChg chg="add">
          <ac:chgData name="Annapoorna Pai (Ext)" userId="S::annapoorna.pai@tietoevry.com::d2e3327a-2663-45b7-a195-fe8f0169c851" providerId="AD" clId="Web-{45E96539-888A-4951-B386-0D8F395B6CB7}" dt="2024-05-08T07:37:22.471" v="33"/>
          <ac:grpSpMkLst>
            <pc:docMk/>
            <pc:sldMk cId="3570798734" sldId="263"/>
            <ac:grpSpMk id="39" creationId="{6CEC401A-BC46-41FC-AD55-F7810C3CFA9A}"/>
          </ac:grpSpMkLst>
        </pc:grpChg>
        <pc:picChg chg="mod ord">
          <ac:chgData name="Annapoorna Pai (Ext)" userId="S::annapoorna.pai@tietoevry.com::d2e3327a-2663-45b7-a195-fe8f0169c851" providerId="AD" clId="Web-{45E96539-888A-4951-B386-0D8F395B6CB7}" dt="2024-05-08T07:37:54.223" v="41" actId="14100"/>
          <ac:picMkLst>
            <pc:docMk/>
            <pc:sldMk cId="3570798734" sldId="263"/>
            <ac:picMk id="4" creationId="{D8FA5B0C-AFC5-A7E5-5BE3-3E0D7098A7BC}"/>
          </ac:picMkLst>
        </pc:picChg>
        <pc:inkChg chg="add del">
          <ac:chgData name="Annapoorna Pai (Ext)" userId="S::annapoorna.pai@tietoevry.com::d2e3327a-2663-45b7-a195-fe8f0169c851" providerId="AD" clId="Web-{45E96539-888A-4951-B386-0D8F395B6CB7}" dt="2024-05-08T10:12:44.527" v="59"/>
          <ac:inkMkLst>
            <pc:docMk/>
            <pc:sldMk cId="3570798734" sldId="263"/>
            <ac:inkMk id="2" creationId="{1D368805-42BB-C567-2910-F7F3D4DFDAC5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2:03.292" v="52"/>
          <ac:inkMkLst>
            <pc:docMk/>
            <pc:sldMk cId="3570798734" sldId="263"/>
            <ac:inkMk id="5" creationId="{A7F55EDD-BF12-7373-D5F0-6CB5E691884A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2:02.120" v="51"/>
          <ac:inkMkLst>
            <pc:docMk/>
            <pc:sldMk cId="3570798734" sldId="263"/>
            <ac:inkMk id="6" creationId="{C9A125D7-F584-1147-30E5-4CC0362C1C83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1:59.307" v="50"/>
          <ac:inkMkLst>
            <pc:docMk/>
            <pc:sldMk cId="3570798734" sldId="263"/>
            <ac:inkMk id="7" creationId="{4F565A93-A0C0-6B71-72EF-DFDA32587371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2:41.355" v="58"/>
          <ac:inkMkLst>
            <pc:docMk/>
            <pc:sldMk cId="3570798734" sldId="263"/>
            <ac:inkMk id="8" creationId="{BC2B6E1E-A6BE-34AF-4789-F86223417344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2:38.980" v="57"/>
          <ac:inkMkLst>
            <pc:docMk/>
            <pc:sldMk cId="3570798734" sldId="263"/>
            <ac:inkMk id="9" creationId="{7BC814D8-178E-BD0C-D784-82E839D0900E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2:35.965" v="56"/>
          <ac:inkMkLst>
            <pc:docMk/>
            <pc:sldMk cId="3570798734" sldId="263"/>
            <ac:inkMk id="10" creationId="{3B2BE9B5-6AE2-4BCD-1F22-4B97032304D3}"/>
          </ac:inkMkLst>
        </pc:inkChg>
        <pc:inkChg chg="add del">
          <ac:chgData name="Annapoorna Pai (Ext)" userId="S::annapoorna.pai@tietoevry.com::d2e3327a-2663-45b7-a195-fe8f0169c851" providerId="AD" clId="Web-{45E96539-888A-4951-B386-0D8F395B6CB7}" dt="2024-05-08T10:13:03.341" v="61"/>
          <ac:inkMkLst>
            <pc:docMk/>
            <pc:sldMk cId="3570798734" sldId="263"/>
            <ac:inkMk id="11" creationId="{CCA63E48-1499-E80A-71DB-EDE4CE54AD96}"/>
          </ac:inkMkLst>
        </pc:inkChg>
      </pc:sldChg>
      <pc:sldChg chg="addSp delSp modSp">
        <pc:chgData name="Annapoorna Pai (Ext)" userId="S::annapoorna.pai@tietoevry.com::d2e3327a-2663-45b7-a195-fe8f0169c851" providerId="AD" clId="Web-{45E96539-888A-4951-B386-0D8F395B6CB7}" dt="2024-05-08T07:38:32.866" v="45" actId="1076"/>
        <pc:sldMkLst>
          <pc:docMk/>
          <pc:sldMk cId="1538755898" sldId="264"/>
        </pc:sldMkLst>
        <pc:spChg chg="mod">
          <ac:chgData name="Annapoorna Pai (Ext)" userId="S::annapoorna.pai@tietoevry.com::d2e3327a-2663-45b7-a195-fe8f0169c851" providerId="AD" clId="Web-{45E96539-888A-4951-B386-0D8F395B6CB7}" dt="2024-05-08T07:38:32.866" v="45" actId="1076"/>
          <ac:spMkLst>
            <pc:docMk/>
            <pc:sldMk cId="1538755898" sldId="264"/>
            <ac:spMk id="2" creationId="{7DAA2A15-8600-08FC-B3BC-2E570416F2AB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7" creationId="{1ACA2EA0-FFD3-42EC-9406-B595015ED96E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9" creationId="{D5288BCE-665C-472A-8C43-664BCFA31E43}"/>
          </ac:spMkLst>
        </pc:spChg>
        <pc:spChg chg="del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11" creationId="{46C57131-53A7-4C1A-BEA8-25F06A06AD29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16" creationId="{27427488-068E-4B55-AC8D-CD070B8CD46D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22" creationId="{6822B5A5-A76C-4DCB-9522-E70E2E230CBE}"/>
          </ac:spMkLst>
        </pc:spChg>
        <pc:spChg chg="add">
          <ac:chgData name="Annapoorna Pai (Ext)" userId="S::annapoorna.pai@tietoevry.com::d2e3327a-2663-45b7-a195-fe8f0169c851" providerId="AD" clId="Web-{45E96539-888A-4951-B386-0D8F395B6CB7}" dt="2024-05-08T07:38:23.334" v="42"/>
          <ac:spMkLst>
            <pc:docMk/>
            <pc:sldMk cId="1538755898" sldId="264"/>
            <ac:spMk id="24" creationId="{A20AF199-99C2-4569-9CAF-24514AE5E82A}"/>
          </ac:spMkLst>
        </pc:spChg>
        <pc:grpChg chg="add">
          <ac:chgData name="Annapoorna Pai (Ext)" userId="S::annapoorna.pai@tietoevry.com::d2e3327a-2663-45b7-a195-fe8f0169c851" providerId="AD" clId="Web-{45E96539-888A-4951-B386-0D8F395B6CB7}" dt="2024-05-08T07:38:23.334" v="42"/>
          <ac:grpSpMkLst>
            <pc:docMk/>
            <pc:sldMk cId="1538755898" sldId="264"/>
            <ac:grpSpMk id="18" creationId="{709F4FC9-790F-4F97-8EE4-312CE916E8E1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2A171-7382-4114-B3EE-99DB33384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719207-8277-429A-AEDA-F3315E293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Loans module allows users to view all the available loans in the bank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EAA61562-317D-4066-BAE6-02E9C75F0990}" type="parTrans" cxnId="{E919B945-5841-4515-8713-C13D436BD295}">
      <dgm:prSet/>
      <dgm:spPr/>
      <dgm:t>
        <a:bodyPr/>
        <a:lstStyle/>
        <a:p>
          <a:endParaRPr lang="en-US"/>
        </a:p>
      </dgm:t>
    </dgm:pt>
    <dgm:pt modelId="{55290F9A-A985-4C91-9578-7301B8EE5A2B}" type="sibTrans" cxnId="{E919B945-5841-4515-8713-C13D436BD295}">
      <dgm:prSet/>
      <dgm:spPr/>
      <dgm:t>
        <a:bodyPr/>
        <a:lstStyle/>
        <a:p>
          <a:endParaRPr lang="en-US"/>
        </a:p>
      </dgm:t>
    </dgm:pt>
    <dgm:pt modelId="{19404471-E355-4F69-AAF3-0ADE14DBF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also allows the users to apply for loans.</a:t>
          </a:r>
        </a:p>
      </dgm:t>
    </dgm:pt>
    <dgm:pt modelId="{C61CDC2C-F464-409A-9B0B-6E825BCEB73F}" type="parTrans" cxnId="{639AFE8F-F996-4718-945C-240F484944A6}">
      <dgm:prSet/>
      <dgm:spPr/>
      <dgm:t>
        <a:bodyPr/>
        <a:lstStyle/>
        <a:p>
          <a:endParaRPr lang="en-US"/>
        </a:p>
      </dgm:t>
    </dgm:pt>
    <dgm:pt modelId="{CE12AE00-DC1A-44AD-BE0C-1EAD83B3962E}" type="sibTrans" cxnId="{639AFE8F-F996-4718-945C-240F484944A6}">
      <dgm:prSet/>
      <dgm:spPr/>
      <dgm:t>
        <a:bodyPr/>
        <a:lstStyle/>
        <a:p>
          <a:endParaRPr lang="en-US"/>
        </a:p>
      </dgm:t>
    </dgm:pt>
    <dgm:pt modelId="{76900BFC-CA60-48CB-A2BE-777023220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well as search particular loans by </a:t>
          </a:r>
          <a:r>
            <a:rPr lang="en-US" dirty="0" err="1"/>
            <a:t>loanType</a:t>
          </a:r>
          <a:r>
            <a:rPr lang="en-US" dirty="0"/>
            <a:t>.</a:t>
          </a:r>
        </a:p>
      </dgm:t>
    </dgm:pt>
    <dgm:pt modelId="{08DD090E-65CA-43BC-AC77-17F3018C0CF9}" type="parTrans" cxnId="{972F3D81-8415-4E2E-A72F-9D21CBFCD694}">
      <dgm:prSet/>
      <dgm:spPr/>
      <dgm:t>
        <a:bodyPr/>
        <a:lstStyle/>
        <a:p>
          <a:endParaRPr lang="en-US"/>
        </a:p>
      </dgm:t>
    </dgm:pt>
    <dgm:pt modelId="{59448F4A-5FE4-4354-B38F-47C455BB806E}" type="sibTrans" cxnId="{972F3D81-8415-4E2E-A72F-9D21CBFCD694}">
      <dgm:prSet/>
      <dgm:spPr/>
      <dgm:t>
        <a:bodyPr/>
        <a:lstStyle/>
        <a:p>
          <a:endParaRPr lang="en-US"/>
        </a:p>
      </dgm:t>
    </dgm:pt>
    <dgm:pt modelId="{C08ADC49-2267-41E5-8D50-446688C4E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also allows user to calculate EMI.</a:t>
          </a:r>
        </a:p>
      </dgm:t>
    </dgm:pt>
    <dgm:pt modelId="{EB329352-AEA0-4BE5-BEA7-62059FE8A543}" type="parTrans" cxnId="{E4FECA6E-249B-4EFD-9B90-A181A8C79690}">
      <dgm:prSet/>
      <dgm:spPr/>
      <dgm:t>
        <a:bodyPr/>
        <a:lstStyle/>
        <a:p>
          <a:endParaRPr lang="en-US"/>
        </a:p>
      </dgm:t>
    </dgm:pt>
    <dgm:pt modelId="{6C523BCC-F055-4708-BA33-225140AAE754}" type="sibTrans" cxnId="{E4FECA6E-249B-4EFD-9B90-A181A8C79690}">
      <dgm:prSet/>
      <dgm:spPr/>
      <dgm:t>
        <a:bodyPr/>
        <a:lstStyle/>
        <a:p>
          <a:endParaRPr lang="en-US"/>
        </a:p>
      </dgm:t>
    </dgm:pt>
    <dgm:pt modelId="{01D29B21-5D4C-43AD-843D-8E55834B48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 provide a user- friendly responsive user interface.</a:t>
          </a:r>
        </a:p>
      </dgm:t>
    </dgm:pt>
    <dgm:pt modelId="{7F6A9D62-1031-4BBE-AA7C-777E18986DDE}" type="parTrans" cxnId="{A3138E50-8CE0-49AD-A9A7-2DA8DDBEFA13}">
      <dgm:prSet/>
      <dgm:spPr/>
      <dgm:t>
        <a:bodyPr/>
        <a:lstStyle/>
        <a:p>
          <a:endParaRPr lang="en-US"/>
        </a:p>
      </dgm:t>
    </dgm:pt>
    <dgm:pt modelId="{9BF6BF60-544C-4CBD-8E7C-194888EA5549}" type="sibTrans" cxnId="{A3138E50-8CE0-49AD-A9A7-2DA8DDBEFA13}">
      <dgm:prSet/>
      <dgm:spPr/>
      <dgm:t>
        <a:bodyPr/>
        <a:lstStyle/>
        <a:p>
          <a:endParaRPr lang="en-US"/>
        </a:p>
      </dgm:t>
    </dgm:pt>
    <dgm:pt modelId="{5699E74E-7D36-46C6-9981-44F802062CF3}" type="pres">
      <dgm:prSet presAssocID="{36A2A171-7382-4114-B3EE-99DB33384575}" presName="root" presStyleCnt="0">
        <dgm:presLayoutVars>
          <dgm:dir/>
          <dgm:resizeHandles val="exact"/>
        </dgm:presLayoutVars>
      </dgm:prSet>
      <dgm:spPr/>
    </dgm:pt>
    <dgm:pt modelId="{360C75F2-EC30-49C0-905A-3D3710C1F467}" type="pres">
      <dgm:prSet presAssocID="{0C719207-8277-429A-AEDA-F3315E293B1B}" presName="compNode" presStyleCnt="0"/>
      <dgm:spPr/>
    </dgm:pt>
    <dgm:pt modelId="{104AC255-11D1-47BC-A0B2-68296878AF60}" type="pres">
      <dgm:prSet presAssocID="{0C719207-8277-429A-AEDA-F3315E293B1B}" presName="bgRect" presStyleLbl="bgShp" presStyleIdx="0" presStyleCnt="5"/>
      <dgm:spPr/>
    </dgm:pt>
    <dgm:pt modelId="{21E465D1-A6E7-4360-B566-85AA84CDDF0E}" type="pres">
      <dgm:prSet presAssocID="{0C719207-8277-429A-AEDA-F3315E293B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F72A6A3-8BE4-4EBC-A6FB-8CE492070071}" type="pres">
      <dgm:prSet presAssocID="{0C719207-8277-429A-AEDA-F3315E293B1B}" presName="spaceRect" presStyleCnt="0"/>
      <dgm:spPr/>
    </dgm:pt>
    <dgm:pt modelId="{F2A905E3-1DF8-4134-AB79-F657FCD03962}" type="pres">
      <dgm:prSet presAssocID="{0C719207-8277-429A-AEDA-F3315E293B1B}" presName="parTx" presStyleLbl="revTx" presStyleIdx="0" presStyleCnt="5">
        <dgm:presLayoutVars>
          <dgm:chMax val="0"/>
          <dgm:chPref val="0"/>
        </dgm:presLayoutVars>
      </dgm:prSet>
      <dgm:spPr/>
    </dgm:pt>
    <dgm:pt modelId="{B08A00A0-DA12-4662-93C5-3AECC67CD19C}" type="pres">
      <dgm:prSet presAssocID="{55290F9A-A985-4C91-9578-7301B8EE5A2B}" presName="sibTrans" presStyleCnt="0"/>
      <dgm:spPr/>
    </dgm:pt>
    <dgm:pt modelId="{F7541136-9776-42FA-B85E-E6A2AC7CB9C0}" type="pres">
      <dgm:prSet presAssocID="{19404471-E355-4F69-AAF3-0ADE14DBF504}" presName="compNode" presStyleCnt="0"/>
      <dgm:spPr/>
    </dgm:pt>
    <dgm:pt modelId="{2B9403FB-5616-46CD-88B8-5EFA10452EA9}" type="pres">
      <dgm:prSet presAssocID="{19404471-E355-4F69-AAF3-0ADE14DBF504}" presName="bgRect" presStyleLbl="bgShp" presStyleIdx="1" presStyleCnt="5"/>
      <dgm:spPr/>
    </dgm:pt>
    <dgm:pt modelId="{2D794EEC-574D-4951-844E-32FFA2EE4F57}" type="pres">
      <dgm:prSet presAssocID="{19404471-E355-4F69-AAF3-0ADE14DBF5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5029BAD-A435-4536-A27C-54FB4E2639E1}" type="pres">
      <dgm:prSet presAssocID="{19404471-E355-4F69-AAF3-0ADE14DBF504}" presName="spaceRect" presStyleCnt="0"/>
      <dgm:spPr/>
    </dgm:pt>
    <dgm:pt modelId="{D2C1418E-057A-4D21-BEC7-6DD25AACDD40}" type="pres">
      <dgm:prSet presAssocID="{19404471-E355-4F69-AAF3-0ADE14DBF504}" presName="parTx" presStyleLbl="revTx" presStyleIdx="1" presStyleCnt="5">
        <dgm:presLayoutVars>
          <dgm:chMax val="0"/>
          <dgm:chPref val="0"/>
        </dgm:presLayoutVars>
      </dgm:prSet>
      <dgm:spPr/>
    </dgm:pt>
    <dgm:pt modelId="{D8E92DD8-69B7-4820-8B1D-CB574934BFB0}" type="pres">
      <dgm:prSet presAssocID="{CE12AE00-DC1A-44AD-BE0C-1EAD83B3962E}" presName="sibTrans" presStyleCnt="0"/>
      <dgm:spPr/>
    </dgm:pt>
    <dgm:pt modelId="{3F351CAD-E103-4239-BA74-FE5A0A3E43AA}" type="pres">
      <dgm:prSet presAssocID="{76900BFC-CA60-48CB-A2BE-777023220F2E}" presName="compNode" presStyleCnt="0"/>
      <dgm:spPr/>
    </dgm:pt>
    <dgm:pt modelId="{DAD812C3-6C7E-4DAC-8487-4C7068BFF764}" type="pres">
      <dgm:prSet presAssocID="{76900BFC-CA60-48CB-A2BE-777023220F2E}" presName="bgRect" presStyleLbl="bgShp" presStyleIdx="2" presStyleCnt="5"/>
      <dgm:spPr/>
    </dgm:pt>
    <dgm:pt modelId="{36141651-35EC-490F-BED4-F12570618FCC}" type="pres">
      <dgm:prSet presAssocID="{76900BFC-CA60-48CB-A2BE-777023220F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315AB3-346F-4C96-8A1F-3AAFDB79B246}" type="pres">
      <dgm:prSet presAssocID="{76900BFC-CA60-48CB-A2BE-777023220F2E}" presName="spaceRect" presStyleCnt="0"/>
      <dgm:spPr/>
    </dgm:pt>
    <dgm:pt modelId="{C2B4077D-B47E-4F7B-AAA6-E3E0D5931B7E}" type="pres">
      <dgm:prSet presAssocID="{76900BFC-CA60-48CB-A2BE-777023220F2E}" presName="parTx" presStyleLbl="revTx" presStyleIdx="2" presStyleCnt="5">
        <dgm:presLayoutVars>
          <dgm:chMax val="0"/>
          <dgm:chPref val="0"/>
        </dgm:presLayoutVars>
      </dgm:prSet>
      <dgm:spPr/>
    </dgm:pt>
    <dgm:pt modelId="{82C256C1-DB4B-46DA-AD73-C152DD627C8D}" type="pres">
      <dgm:prSet presAssocID="{59448F4A-5FE4-4354-B38F-47C455BB806E}" presName="sibTrans" presStyleCnt="0"/>
      <dgm:spPr/>
    </dgm:pt>
    <dgm:pt modelId="{FBDC8BBE-1087-45CC-AC10-15489702C505}" type="pres">
      <dgm:prSet presAssocID="{C08ADC49-2267-41E5-8D50-446688C4E731}" presName="compNode" presStyleCnt="0"/>
      <dgm:spPr/>
    </dgm:pt>
    <dgm:pt modelId="{1530423E-4999-49EB-A744-FFC90A4AEC1B}" type="pres">
      <dgm:prSet presAssocID="{C08ADC49-2267-41E5-8D50-446688C4E731}" presName="bgRect" presStyleLbl="bgShp" presStyleIdx="3" presStyleCnt="5"/>
      <dgm:spPr/>
    </dgm:pt>
    <dgm:pt modelId="{1DF5788E-D705-4ED3-A3CA-778315248551}" type="pres">
      <dgm:prSet presAssocID="{C08ADC49-2267-41E5-8D50-446688C4E7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9DCA8CC-335A-4DB6-A05A-FC2EFD853B1F}" type="pres">
      <dgm:prSet presAssocID="{C08ADC49-2267-41E5-8D50-446688C4E731}" presName="spaceRect" presStyleCnt="0"/>
      <dgm:spPr/>
    </dgm:pt>
    <dgm:pt modelId="{E184FDAD-2A25-40E3-865B-4F619EC18DA1}" type="pres">
      <dgm:prSet presAssocID="{C08ADC49-2267-41E5-8D50-446688C4E731}" presName="parTx" presStyleLbl="revTx" presStyleIdx="3" presStyleCnt="5">
        <dgm:presLayoutVars>
          <dgm:chMax val="0"/>
          <dgm:chPref val="0"/>
        </dgm:presLayoutVars>
      </dgm:prSet>
      <dgm:spPr/>
    </dgm:pt>
    <dgm:pt modelId="{DB6B9261-6C50-4574-BD78-D914A63353C6}" type="pres">
      <dgm:prSet presAssocID="{6C523BCC-F055-4708-BA33-225140AAE754}" presName="sibTrans" presStyleCnt="0"/>
      <dgm:spPr/>
    </dgm:pt>
    <dgm:pt modelId="{CC9E1F1A-6449-4501-A8A4-F4C812F79CF6}" type="pres">
      <dgm:prSet presAssocID="{01D29B21-5D4C-43AD-843D-8E55834B4835}" presName="compNode" presStyleCnt="0"/>
      <dgm:spPr/>
    </dgm:pt>
    <dgm:pt modelId="{8A966D5D-E679-440D-9EBC-5401D0F62D96}" type="pres">
      <dgm:prSet presAssocID="{01D29B21-5D4C-43AD-843D-8E55834B4835}" presName="bgRect" presStyleLbl="bgShp" presStyleIdx="4" presStyleCnt="5"/>
      <dgm:spPr/>
    </dgm:pt>
    <dgm:pt modelId="{EE42D2AF-BD83-42B6-8A6B-D2BED3D16684}" type="pres">
      <dgm:prSet presAssocID="{01D29B21-5D4C-43AD-843D-8E55834B48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38C99A-2E43-4334-A2AD-DF6ECE76510E}" type="pres">
      <dgm:prSet presAssocID="{01D29B21-5D4C-43AD-843D-8E55834B4835}" presName="spaceRect" presStyleCnt="0"/>
      <dgm:spPr/>
    </dgm:pt>
    <dgm:pt modelId="{94A464B6-D478-47A1-932C-B01BB60833F3}" type="pres">
      <dgm:prSet presAssocID="{01D29B21-5D4C-43AD-843D-8E55834B48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7B3D25-013A-474E-AC65-D690B15994F5}" type="presOf" srcId="{0C719207-8277-429A-AEDA-F3315E293B1B}" destId="{F2A905E3-1DF8-4134-AB79-F657FCD03962}" srcOrd="0" destOrd="0" presId="urn:microsoft.com/office/officeart/2018/2/layout/IconVerticalSolidList"/>
    <dgm:cxn modelId="{712BC439-2436-4981-B704-FDA27E1A3D7C}" type="presOf" srcId="{36A2A171-7382-4114-B3EE-99DB33384575}" destId="{5699E74E-7D36-46C6-9981-44F802062CF3}" srcOrd="0" destOrd="0" presId="urn:microsoft.com/office/officeart/2018/2/layout/IconVerticalSolidList"/>
    <dgm:cxn modelId="{B16A0E64-92A9-4A98-A3F1-EDE8B7EAAB0E}" type="presOf" srcId="{19404471-E355-4F69-AAF3-0ADE14DBF504}" destId="{D2C1418E-057A-4D21-BEC7-6DD25AACDD40}" srcOrd="0" destOrd="0" presId="urn:microsoft.com/office/officeart/2018/2/layout/IconVerticalSolidList"/>
    <dgm:cxn modelId="{6E919944-7A1D-4D03-900C-2FB2EC5F9A2F}" type="presOf" srcId="{C08ADC49-2267-41E5-8D50-446688C4E731}" destId="{E184FDAD-2A25-40E3-865B-4F619EC18DA1}" srcOrd="0" destOrd="0" presId="urn:microsoft.com/office/officeart/2018/2/layout/IconVerticalSolidList"/>
    <dgm:cxn modelId="{E919B945-5841-4515-8713-C13D436BD295}" srcId="{36A2A171-7382-4114-B3EE-99DB33384575}" destId="{0C719207-8277-429A-AEDA-F3315E293B1B}" srcOrd="0" destOrd="0" parTransId="{EAA61562-317D-4066-BAE6-02E9C75F0990}" sibTransId="{55290F9A-A985-4C91-9578-7301B8EE5A2B}"/>
    <dgm:cxn modelId="{E4FECA6E-249B-4EFD-9B90-A181A8C79690}" srcId="{36A2A171-7382-4114-B3EE-99DB33384575}" destId="{C08ADC49-2267-41E5-8D50-446688C4E731}" srcOrd="3" destOrd="0" parTransId="{EB329352-AEA0-4BE5-BEA7-62059FE8A543}" sibTransId="{6C523BCC-F055-4708-BA33-225140AAE754}"/>
    <dgm:cxn modelId="{A3138E50-8CE0-49AD-A9A7-2DA8DDBEFA13}" srcId="{36A2A171-7382-4114-B3EE-99DB33384575}" destId="{01D29B21-5D4C-43AD-843D-8E55834B4835}" srcOrd="4" destOrd="0" parTransId="{7F6A9D62-1031-4BBE-AA7C-777E18986DDE}" sibTransId="{9BF6BF60-544C-4CBD-8E7C-194888EA5549}"/>
    <dgm:cxn modelId="{B27C1981-502A-4E0A-83C2-3BF3EE4B0808}" type="presOf" srcId="{76900BFC-CA60-48CB-A2BE-777023220F2E}" destId="{C2B4077D-B47E-4F7B-AAA6-E3E0D5931B7E}" srcOrd="0" destOrd="0" presId="urn:microsoft.com/office/officeart/2018/2/layout/IconVerticalSolidList"/>
    <dgm:cxn modelId="{972F3D81-8415-4E2E-A72F-9D21CBFCD694}" srcId="{36A2A171-7382-4114-B3EE-99DB33384575}" destId="{76900BFC-CA60-48CB-A2BE-777023220F2E}" srcOrd="2" destOrd="0" parTransId="{08DD090E-65CA-43BC-AC77-17F3018C0CF9}" sibTransId="{59448F4A-5FE4-4354-B38F-47C455BB806E}"/>
    <dgm:cxn modelId="{639AFE8F-F996-4718-945C-240F484944A6}" srcId="{36A2A171-7382-4114-B3EE-99DB33384575}" destId="{19404471-E355-4F69-AAF3-0ADE14DBF504}" srcOrd="1" destOrd="0" parTransId="{C61CDC2C-F464-409A-9B0B-6E825BCEB73F}" sibTransId="{CE12AE00-DC1A-44AD-BE0C-1EAD83B3962E}"/>
    <dgm:cxn modelId="{A32448E6-CAF8-4105-AFFD-8A53743A0ABB}" type="presOf" srcId="{01D29B21-5D4C-43AD-843D-8E55834B4835}" destId="{94A464B6-D478-47A1-932C-B01BB60833F3}" srcOrd="0" destOrd="0" presId="urn:microsoft.com/office/officeart/2018/2/layout/IconVerticalSolidList"/>
    <dgm:cxn modelId="{5E520400-533F-46F7-B08C-7CD55D27A927}" type="presParOf" srcId="{5699E74E-7D36-46C6-9981-44F802062CF3}" destId="{360C75F2-EC30-49C0-905A-3D3710C1F467}" srcOrd="0" destOrd="0" presId="urn:microsoft.com/office/officeart/2018/2/layout/IconVerticalSolidList"/>
    <dgm:cxn modelId="{7F271A05-F52E-4C1F-82D1-2CEA83C4D263}" type="presParOf" srcId="{360C75F2-EC30-49C0-905A-3D3710C1F467}" destId="{104AC255-11D1-47BC-A0B2-68296878AF60}" srcOrd="0" destOrd="0" presId="urn:microsoft.com/office/officeart/2018/2/layout/IconVerticalSolidList"/>
    <dgm:cxn modelId="{E011C55C-3D74-4783-ABE4-FD4A9F19018B}" type="presParOf" srcId="{360C75F2-EC30-49C0-905A-3D3710C1F467}" destId="{21E465D1-A6E7-4360-B566-85AA84CDDF0E}" srcOrd="1" destOrd="0" presId="urn:microsoft.com/office/officeart/2018/2/layout/IconVerticalSolidList"/>
    <dgm:cxn modelId="{079E5AF1-35FD-49D6-BCED-3AB7A76B01EE}" type="presParOf" srcId="{360C75F2-EC30-49C0-905A-3D3710C1F467}" destId="{4F72A6A3-8BE4-4EBC-A6FB-8CE492070071}" srcOrd="2" destOrd="0" presId="urn:microsoft.com/office/officeart/2018/2/layout/IconVerticalSolidList"/>
    <dgm:cxn modelId="{2CBBC6A3-BDAF-4973-AB15-620E53FFACB4}" type="presParOf" srcId="{360C75F2-EC30-49C0-905A-3D3710C1F467}" destId="{F2A905E3-1DF8-4134-AB79-F657FCD03962}" srcOrd="3" destOrd="0" presId="urn:microsoft.com/office/officeart/2018/2/layout/IconVerticalSolidList"/>
    <dgm:cxn modelId="{61FA266E-DDF8-4F12-AF57-CE22900654BF}" type="presParOf" srcId="{5699E74E-7D36-46C6-9981-44F802062CF3}" destId="{B08A00A0-DA12-4662-93C5-3AECC67CD19C}" srcOrd="1" destOrd="0" presId="urn:microsoft.com/office/officeart/2018/2/layout/IconVerticalSolidList"/>
    <dgm:cxn modelId="{D5F45B7F-A418-4E73-A733-83784371F4BD}" type="presParOf" srcId="{5699E74E-7D36-46C6-9981-44F802062CF3}" destId="{F7541136-9776-42FA-B85E-E6A2AC7CB9C0}" srcOrd="2" destOrd="0" presId="urn:microsoft.com/office/officeart/2018/2/layout/IconVerticalSolidList"/>
    <dgm:cxn modelId="{8D561728-544C-4D0B-8C3C-DFE810A61112}" type="presParOf" srcId="{F7541136-9776-42FA-B85E-E6A2AC7CB9C0}" destId="{2B9403FB-5616-46CD-88B8-5EFA10452EA9}" srcOrd="0" destOrd="0" presId="urn:microsoft.com/office/officeart/2018/2/layout/IconVerticalSolidList"/>
    <dgm:cxn modelId="{4652C19F-D36F-4A08-8259-C6B77BE93C9A}" type="presParOf" srcId="{F7541136-9776-42FA-B85E-E6A2AC7CB9C0}" destId="{2D794EEC-574D-4951-844E-32FFA2EE4F57}" srcOrd="1" destOrd="0" presId="urn:microsoft.com/office/officeart/2018/2/layout/IconVerticalSolidList"/>
    <dgm:cxn modelId="{50B882DE-7B4B-4716-8470-F8E30CA4B6E9}" type="presParOf" srcId="{F7541136-9776-42FA-B85E-E6A2AC7CB9C0}" destId="{95029BAD-A435-4536-A27C-54FB4E2639E1}" srcOrd="2" destOrd="0" presId="urn:microsoft.com/office/officeart/2018/2/layout/IconVerticalSolidList"/>
    <dgm:cxn modelId="{20A5C78D-D409-4E1D-A3B0-16CE9465762D}" type="presParOf" srcId="{F7541136-9776-42FA-B85E-E6A2AC7CB9C0}" destId="{D2C1418E-057A-4D21-BEC7-6DD25AACDD40}" srcOrd="3" destOrd="0" presId="urn:microsoft.com/office/officeart/2018/2/layout/IconVerticalSolidList"/>
    <dgm:cxn modelId="{0A4078B7-C2D9-4E5B-B777-EE4890A79EE2}" type="presParOf" srcId="{5699E74E-7D36-46C6-9981-44F802062CF3}" destId="{D8E92DD8-69B7-4820-8B1D-CB574934BFB0}" srcOrd="3" destOrd="0" presId="urn:microsoft.com/office/officeart/2018/2/layout/IconVerticalSolidList"/>
    <dgm:cxn modelId="{862E92A7-0FA1-44BA-90D4-1E5398BC7CE8}" type="presParOf" srcId="{5699E74E-7D36-46C6-9981-44F802062CF3}" destId="{3F351CAD-E103-4239-BA74-FE5A0A3E43AA}" srcOrd="4" destOrd="0" presId="urn:microsoft.com/office/officeart/2018/2/layout/IconVerticalSolidList"/>
    <dgm:cxn modelId="{A67A8E5B-21DE-428D-854D-F9401C28FD68}" type="presParOf" srcId="{3F351CAD-E103-4239-BA74-FE5A0A3E43AA}" destId="{DAD812C3-6C7E-4DAC-8487-4C7068BFF764}" srcOrd="0" destOrd="0" presId="urn:microsoft.com/office/officeart/2018/2/layout/IconVerticalSolidList"/>
    <dgm:cxn modelId="{A3B36054-4427-434C-B164-C09CF51DB717}" type="presParOf" srcId="{3F351CAD-E103-4239-BA74-FE5A0A3E43AA}" destId="{36141651-35EC-490F-BED4-F12570618FCC}" srcOrd="1" destOrd="0" presId="urn:microsoft.com/office/officeart/2018/2/layout/IconVerticalSolidList"/>
    <dgm:cxn modelId="{1257B2A6-21DC-4985-BE45-DE779052C08E}" type="presParOf" srcId="{3F351CAD-E103-4239-BA74-FE5A0A3E43AA}" destId="{C8315AB3-346F-4C96-8A1F-3AAFDB79B246}" srcOrd="2" destOrd="0" presId="urn:microsoft.com/office/officeart/2018/2/layout/IconVerticalSolidList"/>
    <dgm:cxn modelId="{619ABB00-4853-4C93-A0C5-CAB3CD083D8B}" type="presParOf" srcId="{3F351CAD-E103-4239-BA74-FE5A0A3E43AA}" destId="{C2B4077D-B47E-4F7B-AAA6-E3E0D5931B7E}" srcOrd="3" destOrd="0" presId="urn:microsoft.com/office/officeart/2018/2/layout/IconVerticalSolidList"/>
    <dgm:cxn modelId="{9C5BE83C-8FC4-49CD-9ACF-16A031C33442}" type="presParOf" srcId="{5699E74E-7D36-46C6-9981-44F802062CF3}" destId="{82C256C1-DB4B-46DA-AD73-C152DD627C8D}" srcOrd="5" destOrd="0" presId="urn:microsoft.com/office/officeart/2018/2/layout/IconVerticalSolidList"/>
    <dgm:cxn modelId="{73347B35-FD6F-4B45-9B92-594EB63501E6}" type="presParOf" srcId="{5699E74E-7D36-46C6-9981-44F802062CF3}" destId="{FBDC8BBE-1087-45CC-AC10-15489702C505}" srcOrd="6" destOrd="0" presId="urn:microsoft.com/office/officeart/2018/2/layout/IconVerticalSolidList"/>
    <dgm:cxn modelId="{6A03AD6C-F9EA-443B-B3DE-2005D3E15931}" type="presParOf" srcId="{FBDC8BBE-1087-45CC-AC10-15489702C505}" destId="{1530423E-4999-49EB-A744-FFC90A4AEC1B}" srcOrd="0" destOrd="0" presId="urn:microsoft.com/office/officeart/2018/2/layout/IconVerticalSolidList"/>
    <dgm:cxn modelId="{67396652-7C30-432E-9F49-1906A9AC9829}" type="presParOf" srcId="{FBDC8BBE-1087-45CC-AC10-15489702C505}" destId="{1DF5788E-D705-4ED3-A3CA-778315248551}" srcOrd="1" destOrd="0" presId="urn:microsoft.com/office/officeart/2018/2/layout/IconVerticalSolidList"/>
    <dgm:cxn modelId="{18AC7D04-7853-410E-BDE3-3023FE63A3CA}" type="presParOf" srcId="{FBDC8BBE-1087-45CC-AC10-15489702C505}" destId="{89DCA8CC-335A-4DB6-A05A-FC2EFD853B1F}" srcOrd="2" destOrd="0" presId="urn:microsoft.com/office/officeart/2018/2/layout/IconVerticalSolidList"/>
    <dgm:cxn modelId="{A530BAC9-5F27-4558-B5AD-38B0BEB2B2F0}" type="presParOf" srcId="{FBDC8BBE-1087-45CC-AC10-15489702C505}" destId="{E184FDAD-2A25-40E3-865B-4F619EC18DA1}" srcOrd="3" destOrd="0" presId="urn:microsoft.com/office/officeart/2018/2/layout/IconVerticalSolidList"/>
    <dgm:cxn modelId="{7CD2A99A-F99B-473B-9628-33764F34B699}" type="presParOf" srcId="{5699E74E-7D36-46C6-9981-44F802062CF3}" destId="{DB6B9261-6C50-4574-BD78-D914A63353C6}" srcOrd="7" destOrd="0" presId="urn:microsoft.com/office/officeart/2018/2/layout/IconVerticalSolidList"/>
    <dgm:cxn modelId="{CC68D5F5-617C-4410-ACFA-AB6A6FBCE3B2}" type="presParOf" srcId="{5699E74E-7D36-46C6-9981-44F802062CF3}" destId="{CC9E1F1A-6449-4501-A8A4-F4C812F79CF6}" srcOrd="8" destOrd="0" presId="urn:microsoft.com/office/officeart/2018/2/layout/IconVerticalSolidList"/>
    <dgm:cxn modelId="{FCBA2A4E-444A-46D1-83BB-654DD8A53E32}" type="presParOf" srcId="{CC9E1F1A-6449-4501-A8A4-F4C812F79CF6}" destId="{8A966D5D-E679-440D-9EBC-5401D0F62D96}" srcOrd="0" destOrd="0" presId="urn:microsoft.com/office/officeart/2018/2/layout/IconVerticalSolidList"/>
    <dgm:cxn modelId="{91ACD661-7C1A-4C5E-8D60-A1757FE17987}" type="presParOf" srcId="{CC9E1F1A-6449-4501-A8A4-F4C812F79CF6}" destId="{EE42D2AF-BD83-42B6-8A6B-D2BED3D16684}" srcOrd="1" destOrd="0" presId="urn:microsoft.com/office/officeart/2018/2/layout/IconVerticalSolidList"/>
    <dgm:cxn modelId="{574B7E23-DD44-442F-A62A-BC109BBFC13A}" type="presParOf" srcId="{CC9E1F1A-6449-4501-A8A4-F4C812F79CF6}" destId="{0C38C99A-2E43-4334-A2AD-DF6ECE76510E}" srcOrd="2" destOrd="0" presId="urn:microsoft.com/office/officeart/2018/2/layout/IconVerticalSolidList"/>
    <dgm:cxn modelId="{FCCB3EB6-A4D3-4644-BE85-051A340847B5}" type="presParOf" srcId="{CC9E1F1A-6449-4501-A8A4-F4C812F79CF6}" destId="{94A464B6-D478-47A1-932C-B01BB6083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AC255-11D1-47BC-A0B2-68296878AF60}">
      <dsp:nvSpPr>
        <dsp:cNvPr id="0" name=""/>
        <dsp:cNvSpPr/>
      </dsp:nvSpPr>
      <dsp:spPr>
        <a:xfrm>
          <a:off x="0" y="3921"/>
          <a:ext cx="7853362" cy="835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65D1-A6E7-4360-B566-85AA84CDDF0E}">
      <dsp:nvSpPr>
        <dsp:cNvPr id="0" name=""/>
        <dsp:cNvSpPr/>
      </dsp:nvSpPr>
      <dsp:spPr>
        <a:xfrm>
          <a:off x="252679" y="191865"/>
          <a:ext cx="459417" cy="459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905E3-1DF8-4134-AB79-F657FCD03962}">
      <dsp:nvSpPr>
        <dsp:cNvPr id="0" name=""/>
        <dsp:cNvSpPr/>
      </dsp:nvSpPr>
      <dsp:spPr>
        <a:xfrm>
          <a:off x="964777" y="3921"/>
          <a:ext cx="6888584" cy="8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Loans module allows users to view all the available loans in the bank</a:t>
          </a:r>
          <a:r>
            <a:rPr lang="en-US" sz="1900" kern="1200" dirty="0">
              <a:latin typeface="Calibri Light" panose="020F0302020204030204"/>
            </a:rPr>
            <a:t> </a:t>
          </a:r>
          <a:endParaRPr lang="en-US" sz="1900" kern="1200" dirty="0"/>
        </a:p>
      </dsp:txBody>
      <dsp:txXfrm>
        <a:off x="964777" y="3921"/>
        <a:ext cx="6888584" cy="835304"/>
      </dsp:txXfrm>
    </dsp:sp>
    <dsp:sp modelId="{2B9403FB-5616-46CD-88B8-5EFA10452EA9}">
      <dsp:nvSpPr>
        <dsp:cNvPr id="0" name=""/>
        <dsp:cNvSpPr/>
      </dsp:nvSpPr>
      <dsp:spPr>
        <a:xfrm>
          <a:off x="0" y="1048052"/>
          <a:ext cx="7853362" cy="835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94EEC-574D-4951-844E-32FFA2EE4F57}">
      <dsp:nvSpPr>
        <dsp:cNvPr id="0" name=""/>
        <dsp:cNvSpPr/>
      </dsp:nvSpPr>
      <dsp:spPr>
        <a:xfrm>
          <a:off x="252679" y="1235996"/>
          <a:ext cx="459417" cy="459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1418E-057A-4D21-BEC7-6DD25AACDD40}">
      <dsp:nvSpPr>
        <dsp:cNvPr id="0" name=""/>
        <dsp:cNvSpPr/>
      </dsp:nvSpPr>
      <dsp:spPr>
        <a:xfrm>
          <a:off x="964777" y="1048052"/>
          <a:ext cx="6888584" cy="8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also allows the users to apply for loans.</a:t>
          </a:r>
        </a:p>
      </dsp:txBody>
      <dsp:txXfrm>
        <a:off x="964777" y="1048052"/>
        <a:ext cx="6888584" cy="835304"/>
      </dsp:txXfrm>
    </dsp:sp>
    <dsp:sp modelId="{DAD812C3-6C7E-4DAC-8487-4C7068BFF764}">
      <dsp:nvSpPr>
        <dsp:cNvPr id="0" name=""/>
        <dsp:cNvSpPr/>
      </dsp:nvSpPr>
      <dsp:spPr>
        <a:xfrm>
          <a:off x="0" y="2092184"/>
          <a:ext cx="7853362" cy="835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41651-35EC-490F-BED4-F12570618FCC}">
      <dsp:nvSpPr>
        <dsp:cNvPr id="0" name=""/>
        <dsp:cNvSpPr/>
      </dsp:nvSpPr>
      <dsp:spPr>
        <a:xfrm>
          <a:off x="252679" y="2280127"/>
          <a:ext cx="459417" cy="459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4077D-B47E-4F7B-AAA6-E3E0D5931B7E}">
      <dsp:nvSpPr>
        <dsp:cNvPr id="0" name=""/>
        <dsp:cNvSpPr/>
      </dsp:nvSpPr>
      <dsp:spPr>
        <a:xfrm>
          <a:off x="964777" y="2092184"/>
          <a:ext cx="6888584" cy="8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 well as search particular loans by </a:t>
          </a:r>
          <a:r>
            <a:rPr lang="en-US" sz="1900" kern="1200" dirty="0" err="1"/>
            <a:t>loanType</a:t>
          </a:r>
          <a:r>
            <a:rPr lang="en-US" sz="1900" kern="1200" dirty="0"/>
            <a:t>.</a:t>
          </a:r>
        </a:p>
      </dsp:txBody>
      <dsp:txXfrm>
        <a:off x="964777" y="2092184"/>
        <a:ext cx="6888584" cy="835304"/>
      </dsp:txXfrm>
    </dsp:sp>
    <dsp:sp modelId="{1530423E-4999-49EB-A744-FFC90A4AEC1B}">
      <dsp:nvSpPr>
        <dsp:cNvPr id="0" name=""/>
        <dsp:cNvSpPr/>
      </dsp:nvSpPr>
      <dsp:spPr>
        <a:xfrm>
          <a:off x="0" y="3136315"/>
          <a:ext cx="7853362" cy="835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5788E-D705-4ED3-A3CA-778315248551}">
      <dsp:nvSpPr>
        <dsp:cNvPr id="0" name=""/>
        <dsp:cNvSpPr/>
      </dsp:nvSpPr>
      <dsp:spPr>
        <a:xfrm>
          <a:off x="252679" y="3324258"/>
          <a:ext cx="459417" cy="459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FDAD-2A25-40E3-865B-4F619EC18DA1}">
      <dsp:nvSpPr>
        <dsp:cNvPr id="0" name=""/>
        <dsp:cNvSpPr/>
      </dsp:nvSpPr>
      <dsp:spPr>
        <a:xfrm>
          <a:off x="964777" y="3136315"/>
          <a:ext cx="6888584" cy="8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also allows user to calculate EMI.</a:t>
          </a:r>
        </a:p>
      </dsp:txBody>
      <dsp:txXfrm>
        <a:off x="964777" y="3136315"/>
        <a:ext cx="6888584" cy="835304"/>
      </dsp:txXfrm>
    </dsp:sp>
    <dsp:sp modelId="{8A966D5D-E679-440D-9EBC-5401D0F62D96}">
      <dsp:nvSpPr>
        <dsp:cNvPr id="0" name=""/>
        <dsp:cNvSpPr/>
      </dsp:nvSpPr>
      <dsp:spPr>
        <a:xfrm>
          <a:off x="0" y="4180446"/>
          <a:ext cx="7853362" cy="835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2D2AF-BD83-42B6-8A6B-D2BED3D16684}">
      <dsp:nvSpPr>
        <dsp:cNvPr id="0" name=""/>
        <dsp:cNvSpPr/>
      </dsp:nvSpPr>
      <dsp:spPr>
        <a:xfrm>
          <a:off x="252679" y="4368390"/>
          <a:ext cx="459417" cy="459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464B6-D478-47A1-932C-B01BB60833F3}">
      <dsp:nvSpPr>
        <dsp:cNvPr id="0" name=""/>
        <dsp:cNvSpPr/>
      </dsp:nvSpPr>
      <dsp:spPr>
        <a:xfrm>
          <a:off x="964777" y="4180446"/>
          <a:ext cx="6888584" cy="8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And provide a user- friendly responsive user interface.</a:t>
          </a:r>
        </a:p>
      </dsp:txBody>
      <dsp:txXfrm>
        <a:off x="964777" y="4180446"/>
        <a:ext cx="6888584" cy="835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34E4-217B-7D60-C63B-EA242B4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8F8-B974-19CF-D9F8-2BC154854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11FA-301E-6A86-AFEA-3DDE473F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6711-6991-9D3D-A469-1E2143E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D520-5127-85FC-2227-DD2A901E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BFF1-B431-086C-0B77-3187BA43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C76B-CB8C-AD19-5508-88E4881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9FE-AEFC-DAEE-453D-C420BF68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B33E-D340-9DDC-CB70-6361C04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C4F1-702A-44C1-F669-0E199569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F471-1BEB-223C-48BB-8A7A26BB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6FF5B-3B29-B30B-F31F-490E17FB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2798-F521-3D9C-1B67-BDB7E875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AAB3-6C31-D0B0-4D65-C9AE4661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DB6E-D7E9-6FC2-2C1E-12D41103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16B-6B56-9974-036B-840EB476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80C0-FC95-BC25-290E-8F25C896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D58-A709-EA82-23D7-7A1621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243C-E50F-1434-582F-388088D9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F58B-33F7-F27C-8701-172C6683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B3E3-9FD5-3AF1-D812-FE15C5A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0B61-6088-4342-6B0E-BF3082C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A612-3E21-AA80-87E7-FF7E858C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8686-0422-82E7-2B1A-E56C587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E837-0FEF-3CDD-A7E3-8C042B3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20E-A339-6E38-FAAF-22E3F10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942-8324-4E03-8E4A-E7A2B5EE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B7EE-9856-E899-7F2E-379FE180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BAEE-A2B5-637F-31FF-137F717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48CB-73FF-EF71-174E-D73531C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402F-948E-DD11-3402-AC181277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F3D-525B-DFC7-A007-0BAE5C29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19C9-3D7A-D0AD-78B0-F18F7F88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7E1E-9334-40CF-0EEF-5C2E72DA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64F93-3D20-CFFE-89E1-51B0D6C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925D-BF43-7D3E-D82A-3AA0DC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6CF04-2D2B-5B69-EE20-0715BD2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6FD2-0A83-234C-5AB4-5DFDAFA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26D0E-2609-F9D0-A1F8-9D33D67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628F-A829-B8AD-1FC7-B9B61FD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0A1C-A4D5-740E-7B1F-C84426D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B908-8F4D-AD13-A314-1BBAE27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B21D-A567-133F-DA35-13694F1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58-09E7-D1E0-4FEF-24272D1E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F6F9E-770B-9B6A-5CD2-C9775B54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FDA4-5F66-FED0-C27A-69F55B0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621-0C44-F944-EDA6-58F9AB81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07DF-DC06-23C7-44A6-9425E9EA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5418-8B31-461A-6CC3-201C00F4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06D-7433-A6C1-6443-FAD4DEF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A6D3-5AEF-5C72-EDDC-E1962B7D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C388-3613-1B16-10C9-042F58B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634-6784-1695-84F3-55E4F334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A8EC0-2E05-EFAB-3D4A-587BAADEE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F201F-A5FB-EB46-165A-465136D7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FD7F6-7DBF-61A3-4372-34179B8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F321-41E7-B62B-A948-2BD7683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5C60-F1F5-108F-47EC-DEA53E79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65906-C516-5163-CB22-2FC79953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E965-F990-27BC-7EC3-4CE1D169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363C-3236-D5F3-14F2-C287CB1B1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05BA-4AEC-4490-9156-F463813772A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73C5-AA99-28E4-33DC-93BA7ADE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226E-CDF4-822B-E708-198032A3C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CA5-61FB-4250-AE70-544090EF2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03EF2-F92D-3DB2-1DFE-E76BFEDA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6781800" cy="1752600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 Bank Banking Application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C01-B0ED-D6CD-32B6-831C9042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429000"/>
            <a:ext cx="6781800" cy="17526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: Asset Avengers</a:t>
            </a:r>
          </a:p>
          <a:p>
            <a:pPr algn="l"/>
            <a:r>
              <a:rPr lang="en-US" sz="320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:Loan Application</a:t>
            </a:r>
            <a:endParaRPr lang="en-IN" sz="3200">
              <a:solidFill>
                <a:schemeClr val="tx1">
                  <a:alpha val="5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3889A-9E8B-8440-F6A4-2335AC5CE16F}"/>
              </a:ext>
            </a:extLst>
          </p:cNvPr>
          <p:cNvSpPr txBox="1"/>
          <p:nvPr/>
        </p:nvSpPr>
        <p:spPr>
          <a:xfrm>
            <a:off x="1143000" y="1676400"/>
            <a:ext cx="334917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93" name="TextBox 67">
            <a:extLst>
              <a:ext uri="{FF2B5EF4-FFF2-40B4-BE49-F238E27FC236}">
                <a16:creationId xmlns:a16="http://schemas.microsoft.com/office/drawing/2014/main" id="{4C8DD799-A8B2-C1C7-EF76-C7022E368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162233"/>
              </p:ext>
            </p:extLst>
          </p:nvPr>
        </p:nvGraphicFramePr>
        <p:xfrm>
          <a:off x="3700463" y="847727"/>
          <a:ext cx="7853362" cy="501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0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123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26" name="Group 2125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2127" name="Rectangle 2126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8" name="Rectangle 2127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30" name="Freeform: Shape 2129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32" name="Rectangle 2131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570B7-F953-8115-595F-160E0BBE1E2F}"/>
              </a:ext>
            </a:extLst>
          </p:cNvPr>
          <p:cNvSpPr txBox="1"/>
          <p:nvPr/>
        </p:nvSpPr>
        <p:spPr>
          <a:xfrm>
            <a:off x="-285751" y="438150"/>
            <a:ext cx="5233988" cy="86916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252342-964E-B69F-A29E-0736513D9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6355" r="5694" b="5967"/>
          <a:stretch/>
        </p:blipFill>
        <p:spPr bwMode="auto">
          <a:xfrm>
            <a:off x="452438" y="1152911"/>
            <a:ext cx="11289505" cy="52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9FD-0AAC-AD80-302F-EA4440D16204}"/>
              </a:ext>
            </a:extLst>
          </p:cNvPr>
          <p:cNvSpPr txBox="1"/>
          <p:nvPr/>
        </p:nvSpPr>
        <p:spPr>
          <a:xfrm>
            <a:off x="7238999" y="461963"/>
            <a:ext cx="4495801" cy="738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pic>
        <p:nvPicPr>
          <p:cNvPr id="4" name="Picture 3" descr="A diagram of a service">
            <a:extLst>
              <a:ext uri="{FF2B5EF4-FFF2-40B4-BE49-F238E27FC236}">
                <a16:creationId xmlns:a16="http://schemas.microsoft.com/office/drawing/2014/main" id="{8AD46E35-2072-5E23-EA61-997E79D6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9" y="1076325"/>
            <a:ext cx="10583319" cy="5210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E4FA2A-F085-1F2A-8320-F1B0DF3698B4}"/>
              </a:ext>
            </a:extLst>
          </p:cNvPr>
          <p:cNvSpPr/>
          <p:nvPr/>
        </p:nvSpPr>
        <p:spPr>
          <a:xfrm>
            <a:off x="2582941" y="2602972"/>
            <a:ext cx="1121793" cy="478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CF1E18-4A9A-E139-0EF4-68126578ABD7}"/>
              </a:ext>
            </a:extLst>
          </p:cNvPr>
          <p:cNvCxnSpPr>
            <a:endCxn id="10" idx="3"/>
          </p:cNvCxnSpPr>
          <p:nvPr/>
        </p:nvCxnSpPr>
        <p:spPr>
          <a:xfrm flipH="1">
            <a:off x="3704734" y="2347274"/>
            <a:ext cx="518474" cy="494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CD0C1A-82C6-06A8-E9D0-A8A93FFD1375}"/>
              </a:ext>
            </a:extLst>
          </p:cNvPr>
          <p:cNvCxnSpPr>
            <a:endCxn id="10" idx="1"/>
          </p:cNvCxnSpPr>
          <p:nvPr/>
        </p:nvCxnSpPr>
        <p:spPr>
          <a:xfrm>
            <a:off x="2106690" y="2432115"/>
            <a:ext cx="476251" cy="41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CA452-43ED-9F79-FA26-2B452EDF12FA}"/>
              </a:ext>
            </a:extLst>
          </p:cNvPr>
          <p:cNvSpPr txBox="1"/>
          <p:nvPr/>
        </p:nvSpPr>
        <p:spPr>
          <a:xfrm>
            <a:off x="452437" y="461963"/>
            <a:ext cx="4602958" cy="1059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A5B0C-AFC5-A7E5-5BE3-3E0D7098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t="7241" r="4464" b="5260"/>
          <a:stretch/>
        </p:blipFill>
        <p:spPr>
          <a:xfrm>
            <a:off x="452437" y="1160570"/>
            <a:ext cx="11289506" cy="52393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9BCEBC-47A4-8B9E-EC10-E93AF4D526DA}"/>
              </a:ext>
            </a:extLst>
          </p:cNvPr>
          <p:cNvCxnSpPr>
            <a:cxnSpLocks/>
          </p:cNvCxnSpPr>
          <p:nvPr/>
        </p:nvCxnSpPr>
        <p:spPr>
          <a:xfrm flipV="1">
            <a:off x="4870580" y="1903445"/>
            <a:ext cx="0" cy="129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963CF-4550-AC6D-73F5-8CE363E9E617}"/>
              </a:ext>
            </a:extLst>
          </p:cNvPr>
          <p:cNvCxnSpPr/>
          <p:nvPr/>
        </p:nvCxnSpPr>
        <p:spPr>
          <a:xfrm>
            <a:off x="4870580" y="1903445"/>
            <a:ext cx="217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9F4FC9-790F-4F97-8EE4-312CE91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582185-B7AA-4C85-9F08-0CF3055E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928DF6-7FD6-4208-9ACF-63FB7CC7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22B5A5-A76C-4DCB-9522-E70E2E23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0" y="990600"/>
            <a:ext cx="9905999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A2A15-8600-08FC-B3BC-2E570416F2AB}"/>
              </a:ext>
            </a:extLst>
          </p:cNvPr>
          <p:cNvSpPr txBox="1"/>
          <p:nvPr/>
        </p:nvSpPr>
        <p:spPr>
          <a:xfrm>
            <a:off x="5193505" y="2938462"/>
            <a:ext cx="3164683" cy="98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387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71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MY Bank Banking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Bank Banking Application</dc:title>
  <dc:creator>Shreya Poojary (Ext)</dc:creator>
  <cp:lastModifiedBy>Annapoorna Pai (Ext)</cp:lastModifiedBy>
  <cp:revision>44</cp:revision>
  <dcterms:created xsi:type="dcterms:W3CDTF">2024-04-07T11:54:13Z</dcterms:created>
  <dcterms:modified xsi:type="dcterms:W3CDTF">2024-05-08T10:29:05Z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2024-04-13T15:45:01Z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15b9b55a-a151-47bc-8a29-e46ddebcbd41</vt:lpwstr>
  </property>
  <property fmtid="{D5CDD505-2E9C-101B-9397-08002B2CF9AE}" pid="8" name="MSIP_Label_3b623b29-abd1-4de3-a20c-27566d79b7c7_ContentBits">
    <vt:lpwstr>0</vt:lpwstr>
  </property>
</Properties>
</file>