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11" Type="http://schemas.openxmlformats.org/officeDocument/2006/relationships/image" Target="../media/image6.png"/><Relationship Id="rId10" Type="http://schemas.openxmlformats.org/officeDocument/2006/relationships/image" Target="../media/image2.png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FFFF"/>
                </a:solidFill>
              </a:rPr>
              <a:t>Перший спринт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738575" y="60350"/>
            <a:ext cx="569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3000"/>
              <a:t>Закуплені матеріали</a:t>
            </a:r>
            <a:endParaRPr b="1" sz="3000"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50" y="285350"/>
            <a:ext cx="1095675" cy="10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1519650" y="409100"/>
            <a:ext cx="10593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8mm LED (150 шт)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(4-5 грн шт)</a:t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98" y="1313900"/>
            <a:ext cx="1605329" cy="17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7100" y="409100"/>
            <a:ext cx="2222300" cy="22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2400" y="1965338"/>
            <a:ext cx="1314713" cy="1314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7">
            <a:alphaModFix/>
          </a:blip>
          <a:srcRect b="54233" l="0" r="39769" t="0"/>
          <a:stretch/>
        </p:blipFill>
        <p:spPr>
          <a:xfrm>
            <a:off x="6174850" y="756050"/>
            <a:ext cx="1504925" cy="11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8">
            <a:alphaModFix/>
          </a:blip>
          <a:srcRect b="25817" l="73509" r="0" t="36063"/>
          <a:stretch/>
        </p:blipFill>
        <p:spPr>
          <a:xfrm>
            <a:off x="6684988" y="1934225"/>
            <a:ext cx="710850" cy="102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7638" y="2631402"/>
            <a:ext cx="1799350" cy="17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10">
            <a:alphaModFix/>
          </a:blip>
          <a:srcRect b="55662" l="0" r="41592" t="-4331"/>
          <a:stretch/>
        </p:blipFill>
        <p:spPr>
          <a:xfrm>
            <a:off x="3548675" y="3036348"/>
            <a:ext cx="1915150" cy="159586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1718900" y="1687700"/>
            <a:ext cx="10593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Veroboard(1 шт)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(100-130 грн шт)</a:t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5253075" y="1037450"/>
            <a:ext cx="862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PCB terminal(3 шт)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(4 гр шт)</a:t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4740575" y="3833350"/>
            <a:ext cx="9858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Female header(2 шт, 4 грн)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7335350" y="1846650"/>
            <a:ext cx="9189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Toggle switch(1 шт, 10 грн)</a:t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7468625" y="1128850"/>
            <a:ext cx="918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DC Jack (1 шт)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(1,5 грн)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4787125" y="2420850"/>
            <a:ext cx="1161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Copper wire (100 - 140 грн)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7123450" y="3989150"/>
            <a:ext cx="15048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5V power supply(187 грн)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0300" y="3448075"/>
            <a:ext cx="2422490" cy="15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1036000" y="3196925"/>
            <a:ext cx="12711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Arduino Uno</a:t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259225" y="2058350"/>
            <a:ext cx="1059300" cy="9780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3104650" y="2302050"/>
            <a:ext cx="1059300" cy="9780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6223450" y="1215163"/>
            <a:ext cx="1059300" cy="9780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259225" y="4051225"/>
            <a:ext cx="1059300" cy="9780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3066350" y="1081100"/>
            <a:ext cx="1059300" cy="9780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354400" y="3788325"/>
            <a:ext cx="1059300" cy="9780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311700" y="744575"/>
            <a:ext cx="8520600" cy="7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FFFF"/>
                </a:solidFill>
              </a:rPr>
              <a:t>Проблеми спринта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785800" y="2225075"/>
            <a:ext cx="6667500" cy="1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rgbClr val="FFFFFF"/>
                </a:solidFill>
              </a:rPr>
              <a:t>Головною проблемою спринта було те, що закупка головних деталей (світодіодів) занадто затягнулася.</a:t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rgbClr val="FFFFFF"/>
                </a:solidFill>
              </a:rPr>
              <a:t>В найближчий час ця проблема буде вирішена і другий спринт буде </a:t>
            </a:r>
            <a:r>
              <a:rPr lang="uk" sz="1800">
                <a:solidFill>
                  <a:srgbClr val="FFFFFF"/>
                </a:solidFill>
              </a:rPr>
              <a:t>продуктивнішім</a:t>
            </a:r>
            <a:r>
              <a:rPr lang="uk" sz="1800">
                <a:solidFill>
                  <a:srgbClr val="FFFFFF"/>
                </a:solidFill>
              </a:rPr>
              <a:t>.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4">
            <a:alphaModFix/>
          </a:blip>
          <a:srcRect b="605" l="3129" r="-5076" t="14055"/>
          <a:stretch/>
        </p:blipFill>
        <p:spPr>
          <a:xfrm>
            <a:off x="369100" y="409400"/>
            <a:ext cx="8575925" cy="444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 b="28426" l="19626" r="19892" t="18220"/>
          <a:stretch/>
        </p:blipFill>
        <p:spPr>
          <a:xfrm>
            <a:off x="215350" y="492725"/>
            <a:ext cx="8817648" cy="43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