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47"/>
  </p:notesMasterIdLst>
  <p:sldIdLst>
    <p:sldId id="256" r:id="rId2"/>
    <p:sldId id="279" r:id="rId3"/>
    <p:sldId id="290" r:id="rId4"/>
    <p:sldId id="291" r:id="rId5"/>
    <p:sldId id="293" r:id="rId6"/>
    <p:sldId id="280" r:id="rId7"/>
    <p:sldId id="282" r:id="rId8"/>
    <p:sldId id="292" r:id="rId9"/>
    <p:sldId id="294" r:id="rId10"/>
    <p:sldId id="295" r:id="rId11"/>
    <p:sldId id="283" r:id="rId12"/>
    <p:sldId id="296" r:id="rId13"/>
    <p:sldId id="297" r:id="rId14"/>
    <p:sldId id="298" r:id="rId15"/>
    <p:sldId id="299" r:id="rId16"/>
    <p:sldId id="285" r:id="rId17"/>
    <p:sldId id="300" r:id="rId18"/>
    <p:sldId id="302" r:id="rId19"/>
    <p:sldId id="301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286" r:id="rId36"/>
    <p:sldId id="288" r:id="rId37"/>
    <p:sldId id="287" r:id="rId38"/>
    <p:sldId id="289" r:id="rId39"/>
    <p:sldId id="318" r:id="rId40"/>
    <p:sldId id="319" r:id="rId41"/>
    <p:sldId id="320" r:id="rId42"/>
    <p:sldId id="321" r:id="rId43"/>
    <p:sldId id="322" r:id="rId44"/>
    <p:sldId id="323" r:id="rId45"/>
    <p:sldId id="277" r:id="rId4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61717" autoAdjust="0"/>
  </p:normalViewPr>
  <p:slideViewPr>
    <p:cSldViewPr snapToGrid="0">
      <p:cViewPr varScale="1">
        <p:scale>
          <a:sx n="39" d="100"/>
          <a:sy n="39" d="100"/>
        </p:scale>
        <p:origin x="2212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26AB5-E8A5-409D-B7F1-5128E3FA9C1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01F9C8-0140-4268-AC5A-2587BDFF44CE}">
      <dgm:prSet phldrT="[Текст]" custT="1"/>
      <dgm:spPr/>
      <dgm:t>
        <a:bodyPr/>
        <a:lstStyle/>
        <a:p>
          <a:r>
            <a:rPr lang="en-US" sz="2000" dirty="0" smtClean="0"/>
            <a:t>WINDOW</a:t>
          </a:r>
          <a:endParaRPr lang="ru-RU" sz="2000" dirty="0"/>
        </a:p>
      </dgm:t>
    </dgm:pt>
    <dgm:pt modelId="{8E463104-7E83-467C-B587-626DE7E67903}" type="parTrans" cxnId="{05AC876B-8F8C-41EA-AC2B-58AE0F283211}">
      <dgm:prSet/>
      <dgm:spPr/>
      <dgm:t>
        <a:bodyPr/>
        <a:lstStyle/>
        <a:p>
          <a:endParaRPr lang="ru-RU"/>
        </a:p>
      </dgm:t>
    </dgm:pt>
    <dgm:pt modelId="{4346597C-4F60-4452-BB60-8A51BD57AC92}" type="sibTrans" cxnId="{05AC876B-8F8C-41EA-AC2B-58AE0F283211}">
      <dgm:prSet/>
      <dgm:spPr/>
      <dgm:t>
        <a:bodyPr/>
        <a:lstStyle/>
        <a:p>
          <a:endParaRPr lang="ru-RU"/>
        </a:p>
      </dgm:t>
    </dgm:pt>
    <dgm:pt modelId="{2949282F-FB0E-460E-8403-4D17DABDCEA9}">
      <dgm:prSet phldrT="[Текст]" custT="1"/>
      <dgm:spPr/>
      <dgm:t>
        <a:bodyPr/>
        <a:lstStyle/>
        <a:p>
          <a:r>
            <a:rPr lang="en-US" sz="2800" dirty="0" smtClean="0"/>
            <a:t>DOM</a:t>
          </a:r>
          <a:endParaRPr lang="ru-RU" sz="2800" dirty="0"/>
        </a:p>
      </dgm:t>
    </dgm:pt>
    <dgm:pt modelId="{3AA19E13-D78A-4ACF-8955-CACEDE108A0A}" type="parTrans" cxnId="{A420C4FA-EF61-476A-8377-0B60AE3B3010}">
      <dgm:prSet/>
      <dgm:spPr/>
      <dgm:t>
        <a:bodyPr/>
        <a:lstStyle/>
        <a:p>
          <a:endParaRPr lang="ru-RU"/>
        </a:p>
      </dgm:t>
    </dgm:pt>
    <dgm:pt modelId="{DC92A8B7-88AE-48B5-B615-423A9794F878}" type="sibTrans" cxnId="{A420C4FA-EF61-476A-8377-0B60AE3B3010}">
      <dgm:prSet/>
      <dgm:spPr/>
      <dgm:t>
        <a:bodyPr/>
        <a:lstStyle/>
        <a:p>
          <a:endParaRPr lang="ru-RU"/>
        </a:p>
      </dgm:t>
    </dgm:pt>
    <dgm:pt modelId="{AE03F59C-9B61-466C-A4D8-40016F8D61C6}">
      <dgm:prSet phldrT="[Текст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document</a:t>
          </a:r>
          <a:endParaRPr lang="ru-RU" dirty="0"/>
        </a:p>
      </dgm:t>
    </dgm:pt>
    <dgm:pt modelId="{1027923E-44A1-4AC8-A7E1-4CBF1CB379E8}" type="parTrans" cxnId="{1BC0DAD9-AE5E-4E66-92D0-1B35E7D13D5D}">
      <dgm:prSet/>
      <dgm:spPr/>
      <dgm:t>
        <a:bodyPr/>
        <a:lstStyle/>
        <a:p>
          <a:endParaRPr lang="ru-RU"/>
        </a:p>
      </dgm:t>
    </dgm:pt>
    <dgm:pt modelId="{01B30A80-D107-47E4-A0C6-6EEE69B3D6E0}" type="sibTrans" cxnId="{1BC0DAD9-AE5E-4E66-92D0-1B35E7D13D5D}">
      <dgm:prSet/>
      <dgm:spPr/>
      <dgm:t>
        <a:bodyPr/>
        <a:lstStyle/>
        <a:p>
          <a:endParaRPr lang="ru-RU"/>
        </a:p>
      </dgm:t>
    </dgm:pt>
    <dgm:pt modelId="{ECF1EEB6-FDB2-487E-A2CF-79174FCD5B30}">
      <dgm:prSet phldrT="[Текст]" custT="1"/>
      <dgm:spPr/>
      <dgm:t>
        <a:bodyPr/>
        <a:lstStyle/>
        <a:p>
          <a:r>
            <a:rPr lang="en-US" sz="2800" dirty="0" smtClean="0"/>
            <a:t>BOM</a:t>
          </a:r>
        </a:p>
      </dgm:t>
    </dgm:pt>
    <dgm:pt modelId="{96861908-E040-43F1-9026-E73CF37B474A}" type="parTrans" cxnId="{06A17FF9-2792-493B-BC74-212E988DAD70}">
      <dgm:prSet/>
      <dgm:spPr/>
      <dgm:t>
        <a:bodyPr/>
        <a:lstStyle/>
        <a:p>
          <a:endParaRPr lang="ru-RU"/>
        </a:p>
      </dgm:t>
    </dgm:pt>
    <dgm:pt modelId="{EC68253A-5721-45E4-B92D-C6925895A1EF}" type="sibTrans" cxnId="{06A17FF9-2792-493B-BC74-212E988DAD70}">
      <dgm:prSet/>
      <dgm:spPr/>
      <dgm:t>
        <a:bodyPr/>
        <a:lstStyle/>
        <a:p>
          <a:endParaRPr lang="ru-RU"/>
        </a:p>
      </dgm:t>
    </dgm:pt>
    <dgm:pt modelId="{1951C00D-1739-43AF-9145-4BC5A853CEB7}">
      <dgm:prSet phldrT="[Текст]" custT="1"/>
      <dgm:spPr/>
      <dgm:t>
        <a:bodyPr/>
        <a:lstStyle/>
        <a:p>
          <a:r>
            <a:rPr lang="en-US" sz="2000" dirty="0" smtClean="0"/>
            <a:t>JavaScript</a:t>
          </a:r>
        </a:p>
      </dgm:t>
    </dgm:pt>
    <dgm:pt modelId="{642C7D36-89B5-432C-8EE0-EF1F147D0F12}" type="parTrans" cxnId="{19EED87C-467F-4F42-B619-CC97D3AE2563}">
      <dgm:prSet/>
      <dgm:spPr/>
      <dgm:t>
        <a:bodyPr/>
        <a:lstStyle/>
        <a:p>
          <a:endParaRPr lang="ru-RU"/>
        </a:p>
      </dgm:t>
    </dgm:pt>
    <dgm:pt modelId="{75557C91-F31B-4C30-A344-978A9E03C1BF}" type="sibTrans" cxnId="{19EED87C-467F-4F42-B619-CC97D3AE2563}">
      <dgm:prSet/>
      <dgm:spPr/>
      <dgm:t>
        <a:bodyPr/>
        <a:lstStyle/>
        <a:p>
          <a:endParaRPr lang="ru-RU"/>
        </a:p>
      </dgm:t>
    </dgm:pt>
    <dgm:pt modelId="{AF3E55FF-8E35-44CB-AB7B-852AD5CDF993}">
      <dgm:prSet phldrT="[Текст]"/>
      <dgm:spPr>
        <a:solidFill>
          <a:schemeClr val="accent3"/>
        </a:solidFill>
      </dgm:spPr>
      <dgm:t>
        <a:bodyPr/>
        <a:lstStyle/>
        <a:p>
          <a:r>
            <a:rPr lang="ru-RU" dirty="0" smtClean="0"/>
            <a:t>Объекты</a:t>
          </a:r>
        </a:p>
        <a:p>
          <a:r>
            <a:rPr lang="ru-RU" dirty="0" smtClean="0"/>
            <a:t>Массивы</a:t>
          </a:r>
        </a:p>
        <a:p>
          <a:r>
            <a:rPr lang="ru-RU" dirty="0" smtClean="0"/>
            <a:t>функции</a:t>
          </a:r>
          <a:endParaRPr lang="en-US" dirty="0" smtClean="0"/>
        </a:p>
      </dgm:t>
    </dgm:pt>
    <dgm:pt modelId="{EEB23D30-F07F-40AC-B562-050151202FA8}" type="parTrans" cxnId="{D6B0C4C3-BF3D-4577-A69D-BDC067F67182}">
      <dgm:prSet/>
      <dgm:spPr/>
      <dgm:t>
        <a:bodyPr/>
        <a:lstStyle/>
        <a:p>
          <a:endParaRPr lang="ru-RU"/>
        </a:p>
      </dgm:t>
    </dgm:pt>
    <dgm:pt modelId="{63C605A6-2C67-4B18-9197-975DAB53DDD9}" type="sibTrans" cxnId="{D6B0C4C3-BF3D-4577-A69D-BDC067F67182}">
      <dgm:prSet/>
      <dgm:spPr/>
      <dgm:t>
        <a:bodyPr/>
        <a:lstStyle/>
        <a:p>
          <a:endParaRPr lang="ru-RU"/>
        </a:p>
      </dgm:t>
    </dgm:pt>
    <dgm:pt modelId="{6E5D20F7-4AD7-4D80-953D-EBAEEEF827E0}">
      <dgm:prSet phldrT="[Текст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Navigator</a:t>
          </a:r>
        </a:p>
        <a:p>
          <a:r>
            <a:rPr lang="en-US" dirty="0" smtClean="0"/>
            <a:t>History</a:t>
          </a:r>
        </a:p>
        <a:p>
          <a:r>
            <a:rPr lang="en-US" dirty="0" smtClean="0"/>
            <a:t>Location</a:t>
          </a:r>
        </a:p>
        <a:p>
          <a:r>
            <a:rPr lang="en-US" dirty="0" smtClean="0"/>
            <a:t>screen</a:t>
          </a:r>
        </a:p>
      </dgm:t>
    </dgm:pt>
    <dgm:pt modelId="{6F0A9A13-5038-4B4D-ACF9-8D3F6D00B4BE}" type="parTrans" cxnId="{9397C9A5-8DFA-42D4-AB2B-E7183CC468E8}">
      <dgm:prSet/>
      <dgm:spPr/>
      <dgm:t>
        <a:bodyPr/>
        <a:lstStyle/>
        <a:p>
          <a:endParaRPr lang="ru-RU"/>
        </a:p>
      </dgm:t>
    </dgm:pt>
    <dgm:pt modelId="{B8812CE4-359F-4972-9BB3-906465EEA6B1}" type="sibTrans" cxnId="{9397C9A5-8DFA-42D4-AB2B-E7183CC468E8}">
      <dgm:prSet/>
      <dgm:spPr/>
      <dgm:t>
        <a:bodyPr/>
        <a:lstStyle/>
        <a:p>
          <a:endParaRPr lang="ru-RU"/>
        </a:p>
      </dgm:t>
    </dgm:pt>
    <dgm:pt modelId="{7FFBC520-01D2-4304-A191-F71162E15247}" type="pres">
      <dgm:prSet presAssocID="{AE526AB5-E8A5-409D-B7F1-5128E3FA9C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D324DDD-5605-4624-B48C-A3025D5D2A5D}" type="pres">
      <dgm:prSet presAssocID="{AE526AB5-E8A5-409D-B7F1-5128E3FA9C17}" presName="hierFlow" presStyleCnt="0"/>
      <dgm:spPr/>
    </dgm:pt>
    <dgm:pt modelId="{69E13C2D-72F2-496D-9171-00CB0FD107D8}" type="pres">
      <dgm:prSet presAssocID="{AE526AB5-E8A5-409D-B7F1-5128E3FA9C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339FC6A-E752-4389-8CA3-849499184325}" type="pres">
      <dgm:prSet presAssocID="{C201F9C8-0140-4268-AC5A-2587BDFF44CE}" presName="Name14" presStyleCnt="0"/>
      <dgm:spPr/>
    </dgm:pt>
    <dgm:pt modelId="{32D3FC5E-7C59-4554-AC26-0D7CB5831AEE}" type="pres">
      <dgm:prSet presAssocID="{C201F9C8-0140-4268-AC5A-2587BDFF44CE}" presName="level1Shape" presStyleLbl="node0" presStyleIdx="0" presStyleCnt="1" custScaleX="13751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3BEE7A2-9F7D-4E9D-9A20-F523C7879B49}" type="pres">
      <dgm:prSet presAssocID="{C201F9C8-0140-4268-AC5A-2587BDFF44CE}" presName="hierChild2" presStyleCnt="0"/>
      <dgm:spPr/>
    </dgm:pt>
    <dgm:pt modelId="{03079F2C-E204-4F77-9143-F6019C1958A1}" type="pres">
      <dgm:prSet presAssocID="{3AA19E13-D78A-4ACF-8955-CACEDE108A0A}" presName="Name19" presStyleLbl="parChTrans1D2" presStyleIdx="0" presStyleCnt="3"/>
      <dgm:spPr/>
      <dgm:t>
        <a:bodyPr/>
        <a:lstStyle/>
        <a:p>
          <a:endParaRPr lang="ru-RU"/>
        </a:p>
      </dgm:t>
    </dgm:pt>
    <dgm:pt modelId="{AA409D4E-2B3A-4E8D-B630-29AC43D17E07}" type="pres">
      <dgm:prSet presAssocID="{2949282F-FB0E-460E-8403-4D17DABDCEA9}" presName="Name21" presStyleCnt="0"/>
      <dgm:spPr/>
    </dgm:pt>
    <dgm:pt modelId="{29C1FD70-9078-417B-B3B5-DA8C18A4DFA0}" type="pres">
      <dgm:prSet presAssocID="{2949282F-FB0E-460E-8403-4D17DABDCEA9}" presName="level2Shape" presStyleLbl="node2" presStyleIdx="0" presStyleCnt="3"/>
      <dgm:spPr/>
      <dgm:t>
        <a:bodyPr/>
        <a:lstStyle/>
        <a:p>
          <a:endParaRPr lang="ru-RU"/>
        </a:p>
      </dgm:t>
    </dgm:pt>
    <dgm:pt modelId="{DBF7805F-51BB-4AFF-B128-B5726FAC10C1}" type="pres">
      <dgm:prSet presAssocID="{2949282F-FB0E-460E-8403-4D17DABDCEA9}" presName="hierChild3" presStyleCnt="0"/>
      <dgm:spPr/>
    </dgm:pt>
    <dgm:pt modelId="{40C76E88-A2F1-4907-9E1F-C373A02BBD78}" type="pres">
      <dgm:prSet presAssocID="{1027923E-44A1-4AC8-A7E1-4CBF1CB379E8}" presName="Name19" presStyleLbl="parChTrans1D3" presStyleIdx="0" presStyleCnt="3"/>
      <dgm:spPr/>
      <dgm:t>
        <a:bodyPr/>
        <a:lstStyle/>
        <a:p>
          <a:endParaRPr lang="ru-RU"/>
        </a:p>
      </dgm:t>
    </dgm:pt>
    <dgm:pt modelId="{19F489AD-85B1-4D31-9818-BD32CB661E9B}" type="pres">
      <dgm:prSet presAssocID="{AE03F59C-9B61-466C-A4D8-40016F8D61C6}" presName="Name21" presStyleCnt="0"/>
      <dgm:spPr/>
    </dgm:pt>
    <dgm:pt modelId="{346A8D26-D93E-49FD-A011-4C78B6A91113}" type="pres">
      <dgm:prSet presAssocID="{AE03F59C-9B61-466C-A4D8-40016F8D61C6}" presName="level2Shape" presStyleLbl="node3" presStyleIdx="0" presStyleCnt="3" custScaleY="183912"/>
      <dgm:spPr/>
      <dgm:t>
        <a:bodyPr/>
        <a:lstStyle/>
        <a:p>
          <a:endParaRPr lang="ru-RU"/>
        </a:p>
      </dgm:t>
    </dgm:pt>
    <dgm:pt modelId="{49AD7DDC-3AD2-46B2-A05D-CCC2CDB795FD}" type="pres">
      <dgm:prSet presAssocID="{AE03F59C-9B61-466C-A4D8-40016F8D61C6}" presName="hierChild3" presStyleCnt="0"/>
      <dgm:spPr/>
    </dgm:pt>
    <dgm:pt modelId="{0AE175D1-76C1-4209-B432-EF759B91F611}" type="pres">
      <dgm:prSet presAssocID="{96861908-E040-43F1-9026-E73CF37B474A}" presName="Name19" presStyleLbl="parChTrans1D2" presStyleIdx="1" presStyleCnt="3"/>
      <dgm:spPr/>
      <dgm:t>
        <a:bodyPr/>
        <a:lstStyle/>
        <a:p>
          <a:endParaRPr lang="ru-RU"/>
        </a:p>
      </dgm:t>
    </dgm:pt>
    <dgm:pt modelId="{17099FBC-EDF5-4365-A635-C08AB38F32B9}" type="pres">
      <dgm:prSet presAssocID="{ECF1EEB6-FDB2-487E-A2CF-79174FCD5B30}" presName="Name21" presStyleCnt="0"/>
      <dgm:spPr/>
    </dgm:pt>
    <dgm:pt modelId="{60A91D80-6710-43F8-ACB8-30EB73BCC32D}" type="pres">
      <dgm:prSet presAssocID="{ECF1EEB6-FDB2-487E-A2CF-79174FCD5B30}" presName="level2Shape" presStyleLbl="node2" presStyleIdx="1" presStyleCnt="3"/>
      <dgm:spPr/>
      <dgm:t>
        <a:bodyPr/>
        <a:lstStyle/>
        <a:p>
          <a:endParaRPr lang="ru-RU"/>
        </a:p>
      </dgm:t>
    </dgm:pt>
    <dgm:pt modelId="{9B80F55D-2A79-483D-93BB-BED08F788A26}" type="pres">
      <dgm:prSet presAssocID="{ECF1EEB6-FDB2-487E-A2CF-79174FCD5B30}" presName="hierChild3" presStyleCnt="0"/>
      <dgm:spPr/>
    </dgm:pt>
    <dgm:pt modelId="{336F78E3-93AA-4C34-97BE-C50B65BA1FE1}" type="pres">
      <dgm:prSet presAssocID="{6F0A9A13-5038-4B4D-ACF9-8D3F6D00B4BE}" presName="Name19" presStyleLbl="parChTrans1D3" presStyleIdx="1" presStyleCnt="3"/>
      <dgm:spPr/>
      <dgm:t>
        <a:bodyPr/>
        <a:lstStyle/>
        <a:p>
          <a:endParaRPr lang="ru-RU"/>
        </a:p>
      </dgm:t>
    </dgm:pt>
    <dgm:pt modelId="{382F38AB-1650-4C7C-BF04-634F1CED745D}" type="pres">
      <dgm:prSet presAssocID="{6E5D20F7-4AD7-4D80-953D-EBAEEEF827E0}" presName="Name21" presStyleCnt="0"/>
      <dgm:spPr/>
    </dgm:pt>
    <dgm:pt modelId="{6F11B908-FF5A-4345-9FD5-F0CC3324E8B4}" type="pres">
      <dgm:prSet presAssocID="{6E5D20F7-4AD7-4D80-953D-EBAEEEF827E0}" presName="level2Shape" presStyleLbl="node3" presStyleIdx="1" presStyleCnt="3" custScaleY="183912"/>
      <dgm:spPr/>
      <dgm:t>
        <a:bodyPr/>
        <a:lstStyle/>
        <a:p>
          <a:endParaRPr lang="ru-RU"/>
        </a:p>
      </dgm:t>
    </dgm:pt>
    <dgm:pt modelId="{9A820AD3-F761-4DA6-BAD2-434347D8BEC4}" type="pres">
      <dgm:prSet presAssocID="{6E5D20F7-4AD7-4D80-953D-EBAEEEF827E0}" presName="hierChild3" presStyleCnt="0"/>
      <dgm:spPr/>
    </dgm:pt>
    <dgm:pt modelId="{ED2144E4-5C0F-4481-9673-669F1447F8F2}" type="pres">
      <dgm:prSet presAssocID="{642C7D36-89B5-432C-8EE0-EF1F147D0F12}" presName="Name19" presStyleLbl="parChTrans1D2" presStyleIdx="2" presStyleCnt="3"/>
      <dgm:spPr/>
      <dgm:t>
        <a:bodyPr/>
        <a:lstStyle/>
        <a:p>
          <a:endParaRPr lang="ru-RU"/>
        </a:p>
      </dgm:t>
    </dgm:pt>
    <dgm:pt modelId="{55B28A03-05BD-4596-8966-C1129341FF7A}" type="pres">
      <dgm:prSet presAssocID="{1951C00D-1739-43AF-9145-4BC5A853CEB7}" presName="Name21" presStyleCnt="0"/>
      <dgm:spPr/>
    </dgm:pt>
    <dgm:pt modelId="{27B19F6D-4B9F-4E53-AEC2-4F1CE066423C}" type="pres">
      <dgm:prSet presAssocID="{1951C00D-1739-43AF-9145-4BC5A853CEB7}" presName="level2Shape" presStyleLbl="node2" presStyleIdx="2" presStyleCnt="3"/>
      <dgm:spPr/>
      <dgm:t>
        <a:bodyPr/>
        <a:lstStyle/>
        <a:p>
          <a:endParaRPr lang="ru-RU"/>
        </a:p>
      </dgm:t>
    </dgm:pt>
    <dgm:pt modelId="{E9AB8049-B60B-4F1E-86C7-363DD9E21B8E}" type="pres">
      <dgm:prSet presAssocID="{1951C00D-1739-43AF-9145-4BC5A853CEB7}" presName="hierChild3" presStyleCnt="0"/>
      <dgm:spPr/>
    </dgm:pt>
    <dgm:pt modelId="{7BDAF3A6-1D82-4EE2-8B25-471EF19FD60B}" type="pres">
      <dgm:prSet presAssocID="{EEB23D30-F07F-40AC-B562-050151202FA8}" presName="Name19" presStyleLbl="parChTrans1D3" presStyleIdx="2" presStyleCnt="3"/>
      <dgm:spPr/>
      <dgm:t>
        <a:bodyPr/>
        <a:lstStyle/>
        <a:p>
          <a:endParaRPr lang="ru-RU"/>
        </a:p>
      </dgm:t>
    </dgm:pt>
    <dgm:pt modelId="{D1FC635A-F63B-4635-B169-16FA7A0C221C}" type="pres">
      <dgm:prSet presAssocID="{AF3E55FF-8E35-44CB-AB7B-852AD5CDF993}" presName="Name21" presStyleCnt="0"/>
      <dgm:spPr/>
    </dgm:pt>
    <dgm:pt modelId="{CF443510-3472-4389-AA7F-C545D410CB8B}" type="pres">
      <dgm:prSet presAssocID="{AF3E55FF-8E35-44CB-AB7B-852AD5CDF993}" presName="level2Shape" presStyleLbl="node3" presStyleIdx="2" presStyleCnt="3" custScaleY="183912"/>
      <dgm:spPr/>
      <dgm:t>
        <a:bodyPr/>
        <a:lstStyle/>
        <a:p>
          <a:endParaRPr lang="ru-RU"/>
        </a:p>
      </dgm:t>
    </dgm:pt>
    <dgm:pt modelId="{4E9192C3-7771-4DC5-A514-8157A8FC48AA}" type="pres">
      <dgm:prSet presAssocID="{AF3E55FF-8E35-44CB-AB7B-852AD5CDF993}" presName="hierChild3" presStyleCnt="0"/>
      <dgm:spPr/>
    </dgm:pt>
    <dgm:pt modelId="{7410A36F-9383-40AE-BA50-933C3B3919C7}" type="pres">
      <dgm:prSet presAssocID="{AE526AB5-E8A5-409D-B7F1-5128E3FA9C17}" presName="bgShapesFlow" presStyleCnt="0"/>
      <dgm:spPr/>
    </dgm:pt>
  </dgm:ptLst>
  <dgm:cxnLst>
    <dgm:cxn modelId="{F0FA3C05-D298-4419-B857-8BC48375C313}" type="presOf" srcId="{642C7D36-89B5-432C-8EE0-EF1F147D0F12}" destId="{ED2144E4-5C0F-4481-9673-669F1447F8F2}" srcOrd="0" destOrd="0" presId="urn:microsoft.com/office/officeart/2005/8/layout/hierarchy6"/>
    <dgm:cxn modelId="{39DBEE94-5A42-4D4D-B191-BAF501582A3F}" type="presOf" srcId="{AE526AB5-E8A5-409D-B7F1-5128E3FA9C17}" destId="{7FFBC520-01D2-4304-A191-F71162E15247}" srcOrd="0" destOrd="0" presId="urn:microsoft.com/office/officeart/2005/8/layout/hierarchy6"/>
    <dgm:cxn modelId="{19EED87C-467F-4F42-B619-CC97D3AE2563}" srcId="{C201F9C8-0140-4268-AC5A-2587BDFF44CE}" destId="{1951C00D-1739-43AF-9145-4BC5A853CEB7}" srcOrd="2" destOrd="0" parTransId="{642C7D36-89B5-432C-8EE0-EF1F147D0F12}" sibTransId="{75557C91-F31B-4C30-A344-978A9E03C1BF}"/>
    <dgm:cxn modelId="{E810D15B-E0E4-4DD3-820B-FAD2B04D68D8}" type="presOf" srcId="{1951C00D-1739-43AF-9145-4BC5A853CEB7}" destId="{27B19F6D-4B9F-4E53-AEC2-4F1CE066423C}" srcOrd="0" destOrd="0" presId="urn:microsoft.com/office/officeart/2005/8/layout/hierarchy6"/>
    <dgm:cxn modelId="{06A17FF9-2792-493B-BC74-212E988DAD70}" srcId="{C201F9C8-0140-4268-AC5A-2587BDFF44CE}" destId="{ECF1EEB6-FDB2-487E-A2CF-79174FCD5B30}" srcOrd="1" destOrd="0" parTransId="{96861908-E040-43F1-9026-E73CF37B474A}" sibTransId="{EC68253A-5721-45E4-B92D-C6925895A1EF}"/>
    <dgm:cxn modelId="{587AF60A-357D-439B-BA17-E62C9C976620}" type="presOf" srcId="{96861908-E040-43F1-9026-E73CF37B474A}" destId="{0AE175D1-76C1-4209-B432-EF759B91F611}" srcOrd="0" destOrd="0" presId="urn:microsoft.com/office/officeart/2005/8/layout/hierarchy6"/>
    <dgm:cxn modelId="{D1D69CD1-7FFF-41F5-B4A2-07869F8184BD}" type="presOf" srcId="{6E5D20F7-4AD7-4D80-953D-EBAEEEF827E0}" destId="{6F11B908-FF5A-4345-9FD5-F0CC3324E8B4}" srcOrd="0" destOrd="0" presId="urn:microsoft.com/office/officeart/2005/8/layout/hierarchy6"/>
    <dgm:cxn modelId="{1BC0DAD9-AE5E-4E66-92D0-1B35E7D13D5D}" srcId="{2949282F-FB0E-460E-8403-4D17DABDCEA9}" destId="{AE03F59C-9B61-466C-A4D8-40016F8D61C6}" srcOrd="0" destOrd="0" parTransId="{1027923E-44A1-4AC8-A7E1-4CBF1CB379E8}" sibTransId="{01B30A80-D107-47E4-A0C6-6EEE69B3D6E0}"/>
    <dgm:cxn modelId="{D3E181A2-7D8D-4CE7-8AC7-0252A543B330}" type="presOf" srcId="{C201F9C8-0140-4268-AC5A-2587BDFF44CE}" destId="{32D3FC5E-7C59-4554-AC26-0D7CB5831AEE}" srcOrd="0" destOrd="0" presId="urn:microsoft.com/office/officeart/2005/8/layout/hierarchy6"/>
    <dgm:cxn modelId="{C3DCC3B9-0B12-4B53-844F-49B16E0F986B}" type="presOf" srcId="{1027923E-44A1-4AC8-A7E1-4CBF1CB379E8}" destId="{40C76E88-A2F1-4907-9E1F-C373A02BBD78}" srcOrd="0" destOrd="0" presId="urn:microsoft.com/office/officeart/2005/8/layout/hierarchy6"/>
    <dgm:cxn modelId="{B154A5EC-11C0-475F-936F-EE86E703D36E}" type="presOf" srcId="{3AA19E13-D78A-4ACF-8955-CACEDE108A0A}" destId="{03079F2C-E204-4F77-9143-F6019C1958A1}" srcOrd="0" destOrd="0" presId="urn:microsoft.com/office/officeart/2005/8/layout/hierarchy6"/>
    <dgm:cxn modelId="{7329637E-4789-4A0C-B5A5-0822697CF4ED}" type="presOf" srcId="{AF3E55FF-8E35-44CB-AB7B-852AD5CDF993}" destId="{CF443510-3472-4389-AA7F-C545D410CB8B}" srcOrd="0" destOrd="0" presId="urn:microsoft.com/office/officeart/2005/8/layout/hierarchy6"/>
    <dgm:cxn modelId="{EF7F5DFB-3DDB-4CA0-9F48-1E5F85955BBD}" type="presOf" srcId="{AE03F59C-9B61-466C-A4D8-40016F8D61C6}" destId="{346A8D26-D93E-49FD-A011-4C78B6A91113}" srcOrd="0" destOrd="0" presId="urn:microsoft.com/office/officeart/2005/8/layout/hierarchy6"/>
    <dgm:cxn modelId="{259D3B87-7BF4-470B-9918-A65F1A539B1C}" type="presOf" srcId="{EEB23D30-F07F-40AC-B562-050151202FA8}" destId="{7BDAF3A6-1D82-4EE2-8B25-471EF19FD60B}" srcOrd="0" destOrd="0" presId="urn:microsoft.com/office/officeart/2005/8/layout/hierarchy6"/>
    <dgm:cxn modelId="{DE772A31-AE94-4BF3-9374-6E4E5417ECFC}" type="presOf" srcId="{ECF1EEB6-FDB2-487E-A2CF-79174FCD5B30}" destId="{60A91D80-6710-43F8-ACB8-30EB73BCC32D}" srcOrd="0" destOrd="0" presId="urn:microsoft.com/office/officeart/2005/8/layout/hierarchy6"/>
    <dgm:cxn modelId="{9397C9A5-8DFA-42D4-AB2B-E7183CC468E8}" srcId="{ECF1EEB6-FDB2-487E-A2CF-79174FCD5B30}" destId="{6E5D20F7-4AD7-4D80-953D-EBAEEEF827E0}" srcOrd="0" destOrd="0" parTransId="{6F0A9A13-5038-4B4D-ACF9-8D3F6D00B4BE}" sibTransId="{B8812CE4-359F-4972-9BB3-906465EEA6B1}"/>
    <dgm:cxn modelId="{A420C4FA-EF61-476A-8377-0B60AE3B3010}" srcId="{C201F9C8-0140-4268-AC5A-2587BDFF44CE}" destId="{2949282F-FB0E-460E-8403-4D17DABDCEA9}" srcOrd="0" destOrd="0" parTransId="{3AA19E13-D78A-4ACF-8955-CACEDE108A0A}" sibTransId="{DC92A8B7-88AE-48B5-B615-423A9794F878}"/>
    <dgm:cxn modelId="{05AC876B-8F8C-41EA-AC2B-58AE0F283211}" srcId="{AE526AB5-E8A5-409D-B7F1-5128E3FA9C17}" destId="{C201F9C8-0140-4268-AC5A-2587BDFF44CE}" srcOrd="0" destOrd="0" parTransId="{8E463104-7E83-467C-B587-626DE7E67903}" sibTransId="{4346597C-4F60-4452-BB60-8A51BD57AC92}"/>
    <dgm:cxn modelId="{D6B0C4C3-BF3D-4577-A69D-BDC067F67182}" srcId="{1951C00D-1739-43AF-9145-4BC5A853CEB7}" destId="{AF3E55FF-8E35-44CB-AB7B-852AD5CDF993}" srcOrd="0" destOrd="0" parTransId="{EEB23D30-F07F-40AC-B562-050151202FA8}" sibTransId="{63C605A6-2C67-4B18-9197-975DAB53DDD9}"/>
    <dgm:cxn modelId="{0B189407-B412-4462-A405-303C16C25B9F}" type="presOf" srcId="{6F0A9A13-5038-4B4D-ACF9-8D3F6D00B4BE}" destId="{336F78E3-93AA-4C34-97BE-C50B65BA1FE1}" srcOrd="0" destOrd="0" presId="urn:microsoft.com/office/officeart/2005/8/layout/hierarchy6"/>
    <dgm:cxn modelId="{BEFE8DFB-0BF0-44A9-97B0-0BC134C163BD}" type="presOf" srcId="{2949282F-FB0E-460E-8403-4D17DABDCEA9}" destId="{29C1FD70-9078-417B-B3B5-DA8C18A4DFA0}" srcOrd="0" destOrd="0" presId="urn:microsoft.com/office/officeart/2005/8/layout/hierarchy6"/>
    <dgm:cxn modelId="{9204D52C-406F-4471-9037-9F6788969800}" type="presParOf" srcId="{7FFBC520-01D2-4304-A191-F71162E15247}" destId="{CD324DDD-5605-4624-B48C-A3025D5D2A5D}" srcOrd="0" destOrd="0" presId="urn:microsoft.com/office/officeart/2005/8/layout/hierarchy6"/>
    <dgm:cxn modelId="{F7B72BCC-02CD-4E12-BB2A-D322046CCF21}" type="presParOf" srcId="{CD324DDD-5605-4624-B48C-A3025D5D2A5D}" destId="{69E13C2D-72F2-496D-9171-00CB0FD107D8}" srcOrd="0" destOrd="0" presId="urn:microsoft.com/office/officeart/2005/8/layout/hierarchy6"/>
    <dgm:cxn modelId="{A3C71B4C-DA5E-48FF-AA02-8763DD06D295}" type="presParOf" srcId="{69E13C2D-72F2-496D-9171-00CB0FD107D8}" destId="{6339FC6A-E752-4389-8CA3-849499184325}" srcOrd="0" destOrd="0" presId="urn:microsoft.com/office/officeart/2005/8/layout/hierarchy6"/>
    <dgm:cxn modelId="{BFCDAA33-C751-46FC-94C7-541E556AF862}" type="presParOf" srcId="{6339FC6A-E752-4389-8CA3-849499184325}" destId="{32D3FC5E-7C59-4554-AC26-0D7CB5831AEE}" srcOrd="0" destOrd="0" presId="urn:microsoft.com/office/officeart/2005/8/layout/hierarchy6"/>
    <dgm:cxn modelId="{565A9E83-2FC9-45A2-A36A-0A79902A5DFB}" type="presParOf" srcId="{6339FC6A-E752-4389-8CA3-849499184325}" destId="{C3BEE7A2-9F7D-4E9D-9A20-F523C7879B49}" srcOrd="1" destOrd="0" presId="urn:microsoft.com/office/officeart/2005/8/layout/hierarchy6"/>
    <dgm:cxn modelId="{72AE77B1-1F4A-4756-A70B-50992A140864}" type="presParOf" srcId="{C3BEE7A2-9F7D-4E9D-9A20-F523C7879B49}" destId="{03079F2C-E204-4F77-9143-F6019C1958A1}" srcOrd="0" destOrd="0" presId="urn:microsoft.com/office/officeart/2005/8/layout/hierarchy6"/>
    <dgm:cxn modelId="{B913313C-A205-4473-86C3-8676D6490245}" type="presParOf" srcId="{C3BEE7A2-9F7D-4E9D-9A20-F523C7879B49}" destId="{AA409D4E-2B3A-4E8D-B630-29AC43D17E07}" srcOrd="1" destOrd="0" presId="urn:microsoft.com/office/officeart/2005/8/layout/hierarchy6"/>
    <dgm:cxn modelId="{6063F541-6AC7-42AD-94DB-9B5FCDB5DD21}" type="presParOf" srcId="{AA409D4E-2B3A-4E8D-B630-29AC43D17E07}" destId="{29C1FD70-9078-417B-B3B5-DA8C18A4DFA0}" srcOrd="0" destOrd="0" presId="urn:microsoft.com/office/officeart/2005/8/layout/hierarchy6"/>
    <dgm:cxn modelId="{D375DFC5-4410-48E1-BA89-3C9B4449D5FC}" type="presParOf" srcId="{AA409D4E-2B3A-4E8D-B630-29AC43D17E07}" destId="{DBF7805F-51BB-4AFF-B128-B5726FAC10C1}" srcOrd="1" destOrd="0" presId="urn:microsoft.com/office/officeart/2005/8/layout/hierarchy6"/>
    <dgm:cxn modelId="{7E32945D-4C01-48CC-A208-F7561C309BFD}" type="presParOf" srcId="{DBF7805F-51BB-4AFF-B128-B5726FAC10C1}" destId="{40C76E88-A2F1-4907-9E1F-C373A02BBD78}" srcOrd="0" destOrd="0" presId="urn:microsoft.com/office/officeart/2005/8/layout/hierarchy6"/>
    <dgm:cxn modelId="{1C68288A-A56A-454E-BD05-27FE27810AF7}" type="presParOf" srcId="{DBF7805F-51BB-4AFF-B128-B5726FAC10C1}" destId="{19F489AD-85B1-4D31-9818-BD32CB661E9B}" srcOrd="1" destOrd="0" presId="urn:microsoft.com/office/officeart/2005/8/layout/hierarchy6"/>
    <dgm:cxn modelId="{3604C752-9028-4238-9B74-ED54199F65D3}" type="presParOf" srcId="{19F489AD-85B1-4D31-9818-BD32CB661E9B}" destId="{346A8D26-D93E-49FD-A011-4C78B6A91113}" srcOrd="0" destOrd="0" presId="urn:microsoft.com/office/officeart/2005/8/layout/hierarchy6"/>
    <dgm:cxn modelId="{EB4A1BFA-A930-487B-B5D0-6929379BD902}" type="presParOf" srcId="{19F489AD-85B1-4D31-9818-BD32CB661E9B}" destId="{49AD7DDC-3AD2-46B2-A05D-CCC2CDB795FD}" srcOrd="1" destOrd="0" presId="urn:microsoft.com/office/officeart/2005/8/layout/hierarchy6"/>
    <dgm:cxn modelId="{225783AA-1E6B-4AA5-9AA9-E9241485FBC3}" type="presParOf" srcId="{C3BEE7A2-9F7D-4E9D-9A20-F523C7879B49}" destId="{0AE175D1-76C1-4209-B432-EF759B91F611}" srcOrd="2" destOrd="0" presId="urn:microsoft.com/office/officeart/2005/8/layout/hierarchy6"/>
    <dgm:cxn modelId="{5C760E8C-03C2-4408-97F1-2C563CD2A691}" type="presParOf" srcId="{C3BEE7A2-9F7D-4E9D-9A20-F523C7879B49}" destId="{17099FBC-EDF5-4365-A635-C08AB38F32B9}" srcOrd="3" destOrd="0" presId="urn:microsoft.com/office/officeart/2005/8/layout/hierarchy6"/>
    <dgm:cxn modelId="{C4866ED1-5A88-4004-8C46-24CF551CBF11}" type="presParOf" srcId="{17099FBC-EDF5-4365-A635-C08AB38F32B9}" destId="{60A91D80-6710-43F8-ACB8-30EB73BCC32D}" srcOrd="0" destOrd="0" presId="urn:microsoft.com/office/officeart/2005/8/layout/hierarchy6"/>
    <dgm:cxn modelId="{BEE2B6CB-E1E8-4D05-8155-F54198DBE51A}" type="presParOf" srcId="{17099FBC-EDF5-4365-A635-C08AB38F32B9}" destId="{9B80F55D-2A79-483D-93BB-BED08F788A26}" srcOrd="1" destOrd="0" presId="urn:microsoft.com/office/officeart/2005/8/layout/hierarchy6"/>
    <dgm:cxn modelId="{2B9FD6D9-5823-4926-B41F-B70E32274BAA}" type="presParOf" srcId="{9B80F55D-2A79-483D-93BB-BED08F788A26}" destId="{336F78E3-93AA-4C34-97BE-C50B65BA1FE1}" srcOrd="0" destOrd="0" presId="urn:microsoft.com/office/officeart/2005/8/layout/hierarchy6"/>
    <dgm:cxn modelId="{339C671F-5A3D-476C-BBEC-8DFAE1C684DE}" type="presParOf" srcId="{9B80F55D-2A79-483D-93BB-BED08F788A26}" destId="{382F38AB-1650-4C7C-BF04-634F1CED745D}" srcOrd="1" destOrd="0" presId="urn:microsoft.com/office/officeart/2005/8/layout/hierarchy6"/>
    <dgm:cxn modelId="{D5091314-1962-48C6-9574-0FEDEE484117}" type="presParOf" srcId="{382F38AB-1650-4C7C-BF04-634F1CED745D}" destId="{6F11B908-FF5A-4345-9FD5-F0CC3324E8B4}" srcOrd="0" destOrd="0" presId="urn:microsoft.com/office/officeart/2005/8/layout/hierarchy6"/>
    <dgm:cxn modelId="{693469AC-8414-42FD-BDEA-DEC460110C5D}" type="presParOf" srcId="{382F38AB-1650-4C7C-BF04-634F1CED745D}" destId="{9A820AD3-F761-4DA6-BAD2-434347D8BEC4}" srcOrd="1" destOrd="0" presId="urn:microsoft.com/office/officeart/2005/8/layout/hierarchy6"/>
    <dgm:cxn modelId="{72F70E68-ED52-411D-9F16-E91E812CE02C}" type="presParOf" srcId="{C3BEE7A2-9F7D-4E9D-9A20-F523C7879B49}" destId="{ED2144E4-5C0F-4481-9673-669F1447F8F2}" srcOrd="4" destOrd="0" presId="urn:microsoft.com/office/officeart/2005/8/layout/hierarchy6"/>
    <dgm:cxn modelId="{B8A27706-1D24-459D-B95A-7E142CEFF399}" type="presParOf" srcId="{C3BEE7A2-9F7D-4E9D-9A20-F523C7879B49}" destId="{55B28A03-05BD-4596-8966-C1129341FF7A}" srcOrd="5" destOrd="0" presId="urn:microsoft.com/office/officeart/2005/8/layout/hierarchy6"/>
    <dgm:cxn modelId="{56E17D17-B27A-41D2-9469-26450A0ADF0F}" type="presParOf" srcId="{55B28A03-05BD-4596-8966-C1129341FF7A}" destId="{27B19F6D-4B9F-4E53-AEC2-4F1CE066423C}" srcOrd="0" destOrd="0" presId="urn:microsoft.com/office/officeart/2005/8/layout/hierarchy6"/>
    <dgm:cxn modelId="{90D96311-D7AE-4ACC-B3B4-4CEEAC6BE79D}" type="presParOf" srcId="{55B28A03-05BD-4596-8966-C1129341FF7A}" destId="{E9AB8049-B60B-4F1E-86C7-363DD9E21B8E}" srcOrd="1" destOrd="0" presId="urn:microsoft.com/office/officeart/2005/8/layout/hierarchy6"/>
    <dgm:cxn modelId="{7E6C0235-12C7-486E-A23C-E3C12FD59276}" type="presParOf" srcId="{E9AB8049-B60B-4F1E-86C7-363DD9E21B8E}" destId="{7BDAF3A6-1D82-4EE2-8B25-471EF19FD60B}" srcOrd="0" destOrd="0" presId="urn:microsoft.com/office/officeart/2005/8/layout/hierarchy6"/>
    <dgm:cxn modelId="{C2F03F3A-9C3C-4AE8-85C6-7ED2D33312EE}" type="presParOf" srcId="{E9AB8049-B60B-4F1E-86C7-363DD9E21B8E}" destId="{D1FC635A-F63B-4635-B169-16FA7A0C221C}" srcOrd="1" destOrd="0" presId="urn:microsoft.com/office/officeart/2005/8/layout/hierarchy6"/>
    <dgm:cxn modelId="{3239EC49-A531-4123-88E6-337A99CAA9E0}" type="presParOf" srcId="{D1FC635A-F63B-4635-B169-16FA7A0C221C}" destId="{CF443510-3472-4389-AA7F-C545D410CB8B}" srcOrd="0" destOrd="0" presId="urn:microsoft.com/office/officeart/2005/8/layout/hierarchy6"/>
    <dgm:cxn modelId="{B4A6B314-5B36-408F-8A37-B2F3D7A9F250}" type="presParOf" srcId="{D1FC635A-F63B-4635-B169-16FA7A0C221C}" destId="{4E9192C3-7771-4DC5-A514-8157A8FC48AA}" srcOrd="1" destOrd="0" presId="urn:microsoft.com/office/officeart/2005/8/layout/hierarchy6"/>
    <dgm:cxn modelId="{291A78BB-D5C3-437E-BDA8-F42552AA4FE5}" type="presParOf" srcId="{7FFBC520-01D2-4304-A191-F71162E15247}" destId="{7410A36F-9383-40AE-BA50-933C3B3919C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E50BC-64FD-4F42-A37B-4D4809B0002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C1AF03-BD5A-4C47-9766-6EC153515929}">
      <dgm:prSet phldrT="[Текст]" custT="1"/>
      <dgm:spPr/>
      <dgm:t>
        <a:bodyPr/>
        <a:lstStyle/>
        <a:p>
          <a:r>
            <a:rPr lang="en-US" sz="2800" dirty="0" smtClean="0"/>
            <a:t>Node</a:t>
          </a:r>
          <a:endParaRPr lang="ru-RU" sz="2800" dirty="0"/>
        </a:p>
      </dgm:t>
    </dgm:pt>
    <dgm:pt modelId="{582D1E0F-04EE-48DE-BC8D-4F44023DBFA3}" type="parTrans" cxnId="{C6C31AA2-EC77-4B1C-848A-257AEB9190FC}">
      <dgm:prSet/>
      <dgm:spPr/>
      <dgm:t>
        <a:bodyPr/>
        <a:lstStyle/>
        <a:p>
          <a:endParaRPr lang="ru-RU"/>
        </a:p>
      </dgm:t>
    </dgm:pt>
    <dgm:pt modelId="{2BEA7F74-FE88-4C4F-8982-502FD55D7D1D}" type="sibTrans" cxnId="{C6C31AA2-EC77-4B1C-848A-257AEB9190FC}">
      <dgm:prSet/>
      <dgm:spPr/>
      <dgm:t>
        <a:bodyPr/>
        <a:lstStyle/>
        <a:p>
          <a:endParaRPr lang="ru-RU"/>
        </a:p>
      </dgm:t>
    </dgm:pt>
    <dgm:pt modelId="{0EF19805-814E-48AB-ADAB-FB1C08DF9BAB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en-US" sz="2000" dirty="0" smtClean="0"/>
            <a:t>element</a:t>
          </a:r>
          <a:endParaRPr lang="ru-RU" sz="2000" dirty="0"/>
        </a:p>
      </dgm:t>
    </dgm:pt>
    <dgm:pt modelId="{E3223DC1-1616-4F0B-AD39-6CB6D326D54E}" type="parTrans" cxnId="{8961ABC0-FC2B-4056-B962-D8F153F1896A}">
      <dgm:prSet/>
      <dgm:spPr/>
      <dgm:t>
        <a:bodyPr/>
        <a:lstStyle/>
        <a:p>
          <a:endParaRPr lang="ru-RU"/>
        </a:p>
      </dgm:t>
    </dgm:pt>
    <dgm:pt modelId="{A7CECF60-BEAD-4D28-914A-67C9B590A006}" type="sibTrans" cxnId="{8961ABC0-FC2B-4056-B962-D8F153F1896A}">
      <dgm:prSet/>
      <dgm:spPr/>
      <dgm:t>
        <a:bodyPr/>
        <a:lstStyle/>
        <a:p>
          <a:endParaRPr lang="ru-RU"/>
        </a:p>
      </dgm:t>
    </dgm:pt>
    <dgm:pt modelId="{5C41DCDE-9F9C-4D39-BFA0-7A29504E24FE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en-US" sz="2000" dirty="0" smtClean="0"/>
            <a:t>HTML element</a:t>
          </a:r>
          <a:endParaRPr lang="ru-RU" sz="2000" dirty="0"/>
        </a:p>
      </dgm:t>
    </dgm:pt>
    <dgm:pt modelId="{54992A19-5266-4C87-8A54-63018D14D031}" type="parTrans" cxnId="{6E07639C-DEAF-4EC0-9DC8-2B294267BBF5}">
      <dgm:prSet/>
      <dgm:spPr/>
      <dgm:t>
        <a:bodyPr/>
        <a:lstStyle/>
        <a:p>
          <a:endParaRPr lang="ru-RU"/>
        </a:p>
      </dgm:t>
    </dgm:pt>
    <dgm:pt modelId="{885E4E30-88BF-4D0A-AB10-CB2CA9C2A5E7}" type="sibTrans" cxnId="{6E07639C-DEAF-4EC0-9DC8-2B294267BBF5}">
      <dgm:prSet/>
      <dgm:spPr/>
      <dgm:t>
        <a:bodyPr/>
        <a:lstStyle/>
        <a:p>
          <a:endParaRPr lang="ru-RU"/>
        </a:p>
      </dgm:t>
    </dgm:pt>
    <dgm:pt modelId="{2A1715CD-F9AF-44FB-B010-ECBF6F1AA612}">
      <dgm:prSet phldrT="[Текст]" custT="1"/>
      <dgm:spPr>
        <a:solidFill>
          <a:schemeClr val="accent3"/>
        </a:solidFill>
      </dgm:spPr>
      <dgm:t>
        <a:bodyPr/>
        <a:lstStyle/>
        <a:p>
          <a:r>
            <a:rPr lang="en-US" sz="2000" dirty="0" smtClean="0"/>
            <a:t>SVG element</a:t>
          </a:r>
          <a:endParaRPr lang="ru-RU" sz="2000" dirty="0"/>
        </a:p>
      </dgm:t>
    </dgm:pt>
    <dgm:pt modelId="{EBC4D264-B259-44DF-9904-6C393892D00A}" type="parTrans" cxnId="{CC85DEAF-435D-43BF-B802-578150A8352F}">
      <dgm:prSet/>
      <dgm:spPr/>
      <dgm:t>
        <a:bodyPr/>
        <a:lstStyle/>
        <a:p>
          <a:endParaRPr lang="ru-RU"/>
        </a:p>
      </dgm:t>
    </dgm:pt>
    <dgm:pt modelId="{954F5FC6-C86F-4C49-962B-B053032E75A7}" type="sibTrans" cxnId="{CC85DEAF-435D-43BF-B802-578150A8352F}">
      <dgm:prSet/>
      <dgm:spPr/>
      <dgm:t>
        <a:bodyPr/>
        <a:lstStyle/>
        <a:p>
          <a:endParaRPr lang="ru-RU"/>
        </a:p>
      </dgm:t>
    </dgm:pt>
    <dgm:pt modelId="{D7E29D3A-4E72-4AE7-87D0-6DD973FFF632}">
      <dgm:prSet phldrT="[Текст]" custT="1"/>
      <dgm:spPr>
        <a:solidFill>
          <a:srgbClr val="002060"/>
        </a:solidFill>
      </dgm:spPr>
      <dgm:t>
        <a:bodyPr/>
        <a:lstStyle/>
        <a:p>
          <a:r>
            <a:rPr lang="en-US" sz="2000" dirty="0" smtClean="0"/>
            <a:t>comment</a:t>
          </a:r>
          <a:endParaRPr lang="ru-RU" sz="2000" dirty="0"/>
        </a:p>
      </dgm:t>
    </dgm:pt>
    <dgm:pt modelId="{CCA866A6-7875-4CB3-B3C2-C1981CA50BDD}" type="parTrans" cxnId="{F029043A-4C0C-43F5-8CF7-05D1416694A0}">
      <dgm:prSet/>
      <dgm:spPr/>
      <dgm:t>
        <a:bodyPr/>
        <a:lstStyle/>
        <a:p>
          <a:endParaRPr lang="ru-RU"/>
        </a:p>
      </dgm:t>
    </dgm:pt>
    <dgm:pt modelId="{276EA3BD-3ECB-4913-A514-2C470FEB907E}" type="sibTrans" cxnId="{F029043A-4C0C-43F5-8CF7-05D1416694A0}">
      <dgm:prSet/>
      <dgm:spPr/>
      <dgm:t>
        <a:bodyPr/>
        <a:lstStyle/>
        <a:p>
          <a:endParaRPr lang="ru-RU"/>
        </a:p>
      </dgm:t>
    </dgm:pt>
    <dgm:pt modelId="{E41330C6-5E07-48B0-A8BF-6C332DA4472F}">
      <dgm:prSet phldrT="[Текст]" custT="1"/>
      <dgm:spPr>
        <a:solidFill>
          <a:schemeClr val="accent4"/>
        </a:solidFill>
      </dgm:spPr>
      <dgm:t>
        <a:bodyPr/>
        <a:lstStyle/>
        <a:p>
          <a:r>
            <a:rPr lang="en-US" sz="2000" dirty="0" smtClean="0"/>
            <a:t>text</a:t>
          </a:r>
          <a:endParaRPr lang="ru-RU" sz="2000" dirty="0"/>
        </a:p>
      </dgm:t>
    </dgm:pt>
    <dgm:pt modelId="{7FAABC29-B5B1-4E4C-9422-B97D4D915A07}" type="parTrans" cxnId="{E3EE4A0F-5C9B-4083-8394-646FC2146CBC}">
      <dgm:prSet/>
      <dgm:spPr/>
      <dgm:t>
        <a:bodyPr/>
        <a:lstStyle/>
        <a:p>
          <a:endParaRPr lang="ru-RU"/>
        </a:p>
      </dgm:t>
    </dgm:pt>
    <dgm:pt modelId="{2E7A9666-FE90-46DB-ABA3-6652424FAED2}" type="sibTrans" cxnId="{E3EE4A0F-5C9B-4083-8394-646FC2146CBC}">
      <dgm:prSet/>
      <dgm:spPr/>
      <dgm:t>
        <a:bodyPr/>
        <a:lstStyle/>
        <a:p>
          <a:endParaRPr lang="ru-RU"/>
        </a:p>
      </dgm:t>
    </dgm:pt>
    <dgm:pt modelId="{73416B54-A218-4027-B68D-E8441D817F0F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en-US" sz="1800" dirty="0" smtClean="0"/>
            <a:t>HTML Anchor Element</a:t>
          </a:r>
          <a:endParaRPr lang="ru-RU" sz="1800" dirty="0"/>
        </a:p>
      </dgm:t>
    </dgm:pt>
    <dgm:pt modelId="{B1F34AB6-D5C9-4285-96B9-B9C70FEEC116}" type="parTrans" cxnId="{E5393F06-A2A7-4354-8533-0D255DF1F8F6}">
      <dgm:prSet/>
      <dgm:spPr/>
      <dgm:t>
        <a:bodyPr/>
        <a:lstStyle/>
        <a:p>
          <a:endParaRPr lang="ru-RU"/>
        </a:p>
      </dgm:t>
    </dgm:pt>
    <dgm:pt modelId="{081E3B8E-2E83-48DF-9322-75C9617491DB}" type="sibTrans" cxnId="{E5393F06-A2A7-4354-8533-0D255DF1F8F6}">
      <dgm:prSet/>
      <dgm:spPr/>
      <dgm:t>
        <a:bodyPr/>
        <a:lstStyle/>
        <a:p>
          <a:endParaRPr lang="ru-RU"/>
        </a:p>
      </dgm:t>
    </dgm:pt>
    <dgm:pt modelId="{6D3580E3-869E-4247-93AD-4F6BCAFF23E8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en-US" sz="1800" dirty="0" smtClean="0"/>
            <a:t>HTML Input Element</a:t>
          </a:r>
          <a:endParaRPr lang="ru-RU" sz="1800" dirty="0"/>
        </a:p>
      </dgm:t>
    </dgm:pt>
    <dgm:pt modelId="{A9C2E080-255E-4115-ACC3-6D16F5D4A29F}" type="parTrans" cxnId="{B7534C19-B54F-422D-9E32-9440D45CF741}">
      <dgm:prSet/>
      <dgm:spPr/>
      <dgm:t>
        <a:bodyPr/>
        <a:lstStyle/>
        <a:p>
          <a:endParaRPr lang="ru-RU"/>
        </a:p>
      </dgm:t>
    </dgm:pt>
    <dgm:pt modelId="{2AD7C876-E9BF-4254-8AE8-F54D2AE47316}" type="sibTrans" cxnId="{B7534C19-B54F-422D-9E32-9440D45CF741}">
      <dgm:prSet/>
      <dgm:spPr/>
      <dgm:t>
        <a:bodyPr/>
        <a:lstStyle/>
        <a:p>
          <a:endParaRPr lang="ru-RU"/>
        </a:p>
      </dgm:t>
    </dgm:pt>
    <dgm:pt modelId="{235FE300-66C5-42F4-8044-D2EBBAD9F52D}">
      <dgm:prSet phldrT="[Текст]" custT="1"/>
      <dgm:spPr>
        <a:solidFill>
          <a:srgbClr val="92D050"/>
        </a:solidFill>
      </dgm:spPr>
      <dgm:t>
        <a:bodyPr/>
        <a:lstStyle/>
        <a:p>
          <a:r>
            <a:rPr lang="en-US" sz="1800" dirty="0" smtClean="0"/>
            <a:t>HTML Body Element</a:t>
          </a:r>
          <a:endParaRPr lang="ru-RU" sz="1800" dirty="0"/>
        </a:p>
      </dgm:t>
    </dgm:pt>
    <dgm:pt modelId="{BB60BF60-5D47-4065-A6EC-ACA85CA614C9}" type="parTrans" cxnId="{57E9548A-462F-4F89-8E3C-227A0F28D10B}">
      <dgm:prSet/>
      <dgm:spPr/>
      <dgm:t>
        <a:bodyPr/>
        <a:lstStyle/>
        <a:p>
          <a:endParaRPr lang="ru-RU"/>
        </a:p>
      </dgm:t>
    </dgm:pt>
    <dgm:pt modelId="{D6DA3E11-3D30-492C-8602-CDF6703DF3C6}" type="sibTrans" cxnId="{57E9548A-462F-4F89-8E3C-227A0F28D10B}">
      <dgm:prSet/>
      <dgm:spPr/>
      <dgm:t>
        <a:bodyPr/>
        <a:lstStyle/>
        <a:p>
          <a:endParaRPr lang="ru-RU"/>
        </a:p>
      </dgm:t>
    </dgm:pt>
    <dgm:pt modelId="{D92F4119-CE65-48E4-A896-AC58A2A59F8E}" type="pres">
      <dgm:prSet presAssocID="{1CFE50BC-64FD-4F42-A37B-4D4809B0002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1516139-46FB-4BC1-BB44-FF793BB3E346}" type="pres">
      <dgm:prSet presAssocID="{1CFE50BC-64FD-4F42-A37B-4D4809B0002B}" presName="hierFlow" presStyleCnt="0"/>
      <dgm:spPr/>
    </dgm:pt>
    <dgm:pt modelId="{AB704EA7-2E0C-46B8-A79A-0CAFFF6FB16D}" type="pres">
      <dgm:prSet presAssocID="{1CFE50BC-64FD-4F42-A37B-4D4809B0002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221090A-25AF-443D-8C51-9E0CD0E5F7E0}" type="pres">
      <dgm:prSet presAssocID="{ACC1AF03-BD5A-4C47-9766-6EC153515929}" presName="Name14" presStyleCnt="0"/>
      <dgm:spPr/>
    </dgm:pt>
    <dgm:pt modelId="{DF5070FF-0109-42E6-B786-A20A5F516393}" type="pres">
      <dgm:prSet presAssocID="{ACC1AF03-BD5A-4C47-9766-6EC15351592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09BBC0-2BE6-426A-ADBE-833DD790B426}" type="pres">
      <dgm:prSet presAssocID="{ACC1AF03-BD5A-4C47-9766-6EC153515929}" presName="hierChild2" presStyleCnt="0"/>
      <dgm:spPr/>
    </dgm:pt>
    <dgm:pt modelId="{89345D5E-4433-4DCB-88D4-C281D950DE98}" type="pres">
      <dgm:prSet presAssocID="{7FAABC29-B5B1-4E4C-9422-B97D4D915A07}" presName="Name19" presStyleLbl="parChTrans1D2" presStyleIdx="0" presStyleCnt="3"/>
      <dgm:spPr/>
      <dgm:t>
        <a:bodyPr/>
        <a:lstStyle/>
        <a:p>
          <a:endParaRPr lang="ru-RU"/>
        </a:p>
      </dgm:t>
    </dgm:pt>
    <dgm:pt modelId="{15711BA5-B98A-4398-80C9-D077059C9541}" type="pres">
      <dgm:prSet presAssocID="{E41330C6-5E07-48B0-A8BF-6C332DA4472F}" presName="Name21" presStyleCnt="0"/>
      <dgm:spPr/>
    </dgm:pt>
    <dgm:pt modelId="{EEE57CED-1BAA-405A-A72B-31B151C5BB29}" type="pres">
      <dgm:prSet presAssocID="{E41330C6-5E07-48B0-A8BF-6C332DA4472F}" presName="level2Shape" presStyleLbl="node2" presStyleIdx="0" presStyleCnt="3" custLinFactNeighborX="-70569"/>
      <dgm:spPr/>
      <dgm:t>
        <a:bodyPr/>
        <a:lstStyle/>
        <a:p>
          <a:endParaRPr lang="ru-RU"/>
        </a:p>
      </dgm:t>
    </dgm:pt>
    <dgm:pt modelId="{FAF22D01-9D14-4EBB-8FFF-DB34DF53DC4E}" type="pres">
      <dgm:prSet presAssocID="{E41330C6-5E07-48B0-A8BF-6C332DA4472F}" presName="hierChild3" presStyleCnt="0"/>
      <dgm:spPr/>
    </dgm:pt>
    <dgm:pt modelId="{9D2BF6F4-135D-4BEC-9E82-2FE96403885D}" type="pres">
      <dgm:prSet presAssocID="{E3223DC1-1616-4F0B-AD39-6CB6D326D54E}" presName="Name19" presStyleLbl="parChTrans1D2" presStyleIdx="1" presStyleCnt="3"/>
      <dgm:spPr/>
      <dgm:t>
        <a:bodyPr/>
        <a:lstStyle/>
        <a:p>
          <a:endParaRPr lang="ru-RU"/>
        </a:p>
      </dgm:t>
    </dgm:pt>
    <dgm:pt modelId="{41B2FA23-2FB6-48CB-BAF4-A5850A87042D}" type="pres">
      <dgm:prSet presAssocID="{0EF19805-814E-48AB-ADAB-FB1C08DF9BAB}" presName="Name21" presStyleCnt="0"/>
      <dgm:spPr/>
    </dgm:pt>
    <dgm:pt modelId="{5E5A680E-CA55-4AE1-8984-4F1B6446245A}" type="pres">
      <dgm:prSet presAssocID="{0EF19805-814E-48AB-ADAB-FB1C08DF9BAB}" presName="level2Shape" presStyleLbl="node2" presStyleIdx="1" presStyleCnt="3"/>
      <dgm:spPr/>
      <dgm:t>
        <a:bodyPr/>
        <a:lstStyle/>
        <a:p>
          <a:endParaRPr lang="ru-RU"/>
        </a:p>
      </dgm:t>
    </dgm:pt>
    <dgm:pt modelId="{C608E311-00D3-4BE6-A0C8-A0BEC28B62CF}" type="pres">
      <dgm:prSet presAssocID="{0EF19805-814E-48AB-ADAB-FB1C08DF9BAB}" presName="hierChild3" presStyleCnt="0"/>
      <dgm:spPr/>
    </dgm:pt>
    <dgm:pt modelId="{5ED13F9C-DCB8-4875-B0C4-DE7015AE60D4}" type="pres">
      <dgm:prSet presAssocID="{54992A19-5266-4C87-8A54-63018D14D031}" presName="Name19" presStyleLbl="parChTrans1D3" presStyleIdx="0" presStyleCnt="2"/>
      <dgm:spPr/>
      <dgm:t>
        <a:bodyPr/>
        <a:lstStyle/>
        <a:p>
          <a:endParaRPr lang="ru-RU"/>
        </a:p>
      </dgm:t>
    </dgm:pt>
    <dgm:pt modelId="{9179D7D3-0F3A-47DE-ADE8-E408C5D1DE4C}" type="pres">
      <dgm:prSet presAssocID="{5C41DCDE-9F9C-4D39-BFA0-7A29504E24FE}" presName="Name21" presStyleCnt="0"/>
      <dgm:spPr/>
    </dgm:pt>
    <dgm:pt modelId="{6CFCE2A6-140F-4490-A79F-C6B906D72740}" type="pres">
      <dgm:prSet presAssocID="{5C41DCDE-9F9C-4D39-BFA0-7A29504E24FE}" presName="level2Shape" presStyleLbl="node3" presStyleIdx="0" presStyleCnt="2"/>
      <dgm:spPr/>
      <dgm:t>
        <a:bodyPr/>
        <a:lstStyle/>
        <a:p>
          <a:endParaRPr lang="ru-RU"/>
        </a:p>
      </dgm:t>
    </dgm:pt>
    <dgm:pt modelId="{08CF9500-DB4A-4F58-81CA-24EC357E5DED}" type="pres">
      <dgm:prSet presAssocID="{5C41DCDE-9F9C-4D39-BFA0-7A29504E24FE}" presName="hierChild3" presStyleCnt="0"/>
      <dgm:spPr/>
    </dgm:pt>
    <dgm:pt modelId="{92C72AD4-762B-4129-988F-64159066D9D6}" type="pres">
      <dgm:prSet presAssocID="{A9C2E080-255E-4115-ACC3-6D16F5D4A29F}" presName="Name19" presStyleLbl="parChTrans1D4" presStyleIdx="0" presStyleCnt="3"/>
      <dgm:spPr/>
      <dgm:t>
        <a:bodyPr/>
        <a:lstStyle/>
        <a:p>
          <a:endParaRPr lang="ru-RU"/>
        </a:p>
      </dgm:t>
    </dgm:pt>
    <dgm:pt modelId="{1947ACB6-39E5-4650-A536-FD9A1DAD01C4}" type="pres">
      <dgm:prSet presAssocID="{6D3580E3-869E-4247-93AD-4F6BCAFF23E8}" presName="Name21" presStyleCnt="0"/>
      <dgm:spPr/>
    </dgm:pt>
    <dgm:pt modelId="{7E5B97B8-5039-42F3-944A-89855BB28772}" type="pres">
      <dgm:prSet presAssocID="{6D3580E3-869E-4247-93AD-4F6BCAFF23E8}" presName="level2Shape" presStyleLbl="node4" presStyleIdx="0" presStyleCnt="3" custScaleY="158911" custLinFactNeighborX="-2745" custLinFactNeighborY="37052"/>
      <dgm:spPr/>
      <dgm:t>
        <a:bodyPr/>
        <a:lstStyle/>
        <a:p>
          <a:endParaRPr lang="ru-RU"/>
        </a:p>
      </dgm:t>
    </dgm:pt>
    <dgm:pt modelId="{C24635B4-2F48-4FB9-8F55-578D16F169AB}" type="pres">
      <dgm:prSet presAssocID="{6D3580E3-869E-4247-93AD-4F6BCAFF23E8}" presName="hierChild3" presStyleCnt="0"/>
      <dgm:spPr/>
    </dgm:pt>
    <dgm:pt modelId="{FB4329FC-62E6-4AB6-A982-0A62AC8D7623}" type="pres">
      <dgm:prSet presAssocID="{BB60BF60-5D47-4065-A6EC-ACA85CA614C9}" presName="Name19" presStyleLbl="parChTrans1D4" presStyleIdx="1" presStyleCnt="3"/>
      <dgm:spPr/>
      <dgm:t>
        <a:bodyPr/>
        <a:lstStyle/>
        <a:p>
          <a:endParaRPr lang="ru-RU"/>
        </a:p>
      </dgm:t>
    </dgm:pt>
    <dgm:pt modelId="{2D3C4500-F844-43B3-B796-72017E537DF4}" type="pres">
      <dgm:prSet presAssocID="{235FE300-66C5-42F4-8044-D2EBBAD9F52D}" presName="Name21" presStyleCnt="0"/>
      <dgm:spPr/>
    </dgm:pt>
    <dgm:pt modelId="{9C2EE837-44F6-445D-B43D-6DB38EA47322}" type="pres">
      <dgm:prSet presAssocID="{235FE300-66C5-42F4-8044-D2EBBAD9F52D}" presName="level2Shape" presStyleLbl="node4" presStyleIdx="1" presStyleCnt="3" custScaleY="158911" custLinFactNeighborX="1029" custLinFactNeighborY="341"/>
      <dgm:spPr/>
      <dgm:t>
        <a:bodyPr/>
        <a:lstStyle/>
        <a:p>
          <a:endParaRPr lang="ru-RU"/>
        </a:p>
      </dgm:t>
    </dgm:pt>
    <dgm:pt modelId="{7844F8DA-6C33-4E50-9BBC-F49DD2991221}" type="pres">
      <dgm:prSet presAssocID="{235FE300-66C5-42F4-8044-D2EBBAD9F52D}" presName="hierChild3" presStyleCnt="0"/>
      <dgm:spPr/>
    </dgm:pt>
    <dgm:pt modelId="{CC0B7B58-D662-430E-901E-F2A47A797AF1}" type="pres">
      <dgm:prSet presAssocID="{B1F34AB6-D5C9-4285-96B9-B9C70FEEC116}" presName="Name19" presStyleLbl="parChTrans1D4" presStyleIdx="2" presStyleCnt="3"/>
      <dgm:spPr/>
      <dgm:t>
        <a:bodyPr/>
        <a:lstStyle/>
        <a:p>
          <a:endParaRPr lang="ru-RU"/>
        </a:p>
      </dgm:t>
    </dgm:pt>
    <dgm:pt modelId="{9BA68765-000B-42B9-B537-B89B5496DBE0}" type="pres">
      <dgm:prSet presAssocID="{73416B54-A218-4027-B68D-E8441D817F0F}" presName="Name21" presStyleCnt="0"/>
      <dgm:spPr/>
    </dgm:pt>
    <dgm:pt modelId="{761B1D4B-C713-4FCF-B2E4-D1BDDD884ED9}" type="pres">
      <dgm:prSet presAssocID="{73416B54-A218-4027-B68D-E8441D817F0F}" presName="level2Shape" presStyleLbl="node4" presStyleIdx="2" presStyleCnt="3" custScaleY="158911" custLinFactNeighborX="-2745" custLinFactNeighborY="37052"/>
      <dgm:spPr/>
      <dgm:t>
        <a:bodyPr/>
        <a:lstStyle/>
        <a:p>
          <a:endParaRPr lang="ru-RU"/>
        </a:p>
      </dgm:t>
    </dgm:pt>
    <dgm:pt modelId="{533F3A9E-D25C-4F77-9D09-96B00625F25C}" type="pres">
      <dgm:prSet presAssocID="{73416B54-A218-4027-B68D-E8441D817F0F}" presName="hierChild3" presStyleCnt="0"/>
      <dgm:spPr/>
    </dgm:pt>
    <dgm:pt modelId="{76EAF168-A540-4206-ACAA-9027C7773F9E}" type="pres">
      <dgm:prSet presAssocID="{EBC4D264-B259-44DF-9904-6C393892D00A}" presName="Name19" presStyleLbl="parChTrans1D3" presStyleIdx="1" presStyleCnt="2"/>
      <dgm:spPr/>
      <dgm:t>
        <a:bodyPr/>
        <a:lstStyle/>
        <a:p>
          <a:endParaRPr lang="ru-RU"/>
        </a:p>
      </dgm:t>
    </dgm:pt>
    <dgm:pt modelId="{EDEB13DC-409F-45D7-943D-46DA104BF900}" type="pres">
      <dgm:prSet presAssocID="{2A1715CD-F9AF-44FB-B010-ECBF6F1AA612}" presName="Name21" presStyleCnt="0"/>
      <dgm:spPr/>
    </dgm:pt>
    <dgm:pt modelId="{28671EB9-F9FB-4FF6-B458-681FCACDCE36}" type="pres">
      <dgm:prSet presAssocID="{2A1715CD-F9AF-44FB-B010-ECBF6F1AA612}" presName="level2Shape" presStyleLbl="node3" presStyleIdx="1" presStyleCnt="2"/>
      <dgm:spPr/>
      <dgm:t>
        <a:bodyPr/>
        <a:lstStyle/>
        <a:p>
          <a:endParaRPr lang="ru-RU"/>
        </a:p>
      </dgm:t>
    </dgm:pt>
    <dgm:pt modelId="{669355DA-B8F6-41C6-B29E-AFDC4BF35957}" type="pres">
      <dgm:prSet presAssocID="{2A1715CD-F9AF-44FB-B010-ECBF6F1AA612}" presName="hierChild3" presStyleCnt="0"/>
      <dgm:spPr/>
    </dgm:pt>
    <dgm:pt modelId="{D465BFD2-99EB-43CB-B73A-AD47ECCEBB89}" type="pres">
      <dgm:prSet presAssocID="{CCA866A6-7875-4CB3-B3C2-C1981CA50BDD}" presName="Name19" presStyleLbl="parChTrans1D2" presStyleIdx="2" presStyleCnt="3"/>
      <dgm:spPr/>
      <dgm:t>
        <a:bodyPr/>
        <a:lstStyle/>
        <a:p>
          <a:endParaRPr lang="ru-RU"/>
        </a:p>
      </dgm:t>
    </dgm:pt>
    <dgm:pt modelId="{0CD8022C-7530-44B1-9E06-10D1461EA32A}" type="pres">
      <dgm:prSet presAssocID="{D7E29D3A-4E72-4AE7-87D0-6DD973FFF632}" presName="Name21" presStyleCnt="0"/>
      <dgm:spPr/>
    </dgm:pt>
    <dgm:pt modelId="{9D70663D-7785-4A54-B50A-CFE28C51BD11}" type="pres">
      <dgm:prSet presAssocID="{D7E29D3A-4E72-4AE7-87D0-6DD973FFF632}" presName="level2Shape" presStyleLbl="node2" presStyleIdx="2" presStyleCnt="3" custLinFactNeighborX="51713"/>
      <dgm:spPr/>
      <dgm:t>
        <a:bodyPr/>
        <a:lstStyle/>
        <a:p>
          <a:endParaRPr lang="ru-RU"/>
        </a:p>
      </dgm:t>
    </dgm:pt>
    <dgm:pt modelId="{B52E6CCA-D214-41F1-8FD8-5536EC7B88FB}" type="pres">
      <dgm:prSet presAssocID="{D7E29D3A-4E72-4AE7-87D0-6DD973FFF632}" presName="hierChild3" presStyleCnt="0"/>
      <dgm:spPr/>
    </dgm:pt>
    <dgm:pt modelId="{C43E5364-91CA-47DB-8CB9-1DAA4A071BD3}" type="pres">
      <dgm:prSet presAssocID="{1CFE50BC-64FD-4F42-A37B-4D4809B0002B}" presName="bgShapesFlow" presStyleCnt="0"/>
      <dgm:spPr/>
    </dgm:pt>
  </dgm:ptLst>
  <dgm:cxnLst>
    <dgm:cxn modelId="{50EE642E-07CA-4F08-9B64-5A76C6B69C5A}" type="presOf" srcId="{D7E29D3A-4E72-4AE7-87D0-6DD973FFF632}" destId="{9D70663D-7785-4A54-B50A-CFE28C51BD11}" srcOrd="0" destOrd="0" presId="urn:microsoft.com/office/officeart/2005/8/layout/hierarchy6"/>
    <dgm:cxn modelId="{677324FC-66BF-4599-8193-9F79D3143B32}" type="presOf" srcId="{ACC1AF03-BD5A-4C47-9766-6EC153515929}" destId="{DF5070FF-0109-42E6-B786-A20A5F516393}" srcOrd="0" destOrd="0" presId="urn:microsoft.com/office/officeart/2005/8/layout/hierarchy6"/>
    <dgm:cxn modelId="{E5393F06-A2A7-4354-8533-0D255DF1F8F6}" srcId="{5C41DCDE-9F9C-4D39-BFA0-7A29504E24FE}" destId="{73416B54-A218-4027-B68D-E8441D817F0F}" srcOrd="2" destOrd="0" parTransId="{B1F34AB6-D5C9-4285-96B9-B9C70FEEC116}" sibTransId="{081E3B8E-2E83-48DF-9322-75C9617491DB}"/>
    <dgm:cxn modelId="{429B5695-EE4F-4748-8EBF-C6F0BF84376C}" type="presOf" srcId="{7FAABC29-B5B1-4E4C-9422-B97D4D915A07}" destId="{89345D5E-4433-4DCB-88D4-C281D950DE98}" srcOrd="0" destOrd="0" presId="urn:microsoft.com/office/officeart/2005/8/layout/hierarchy6"/>
    <dgm:cxn modelId="{EADF2675-8DC6-4006-8128-4E6E42FF5051}" type="presOf" srcId="{B1F34AB6-D5C9-4285-96B9-B9C70FEEC116}" destId="{CC0B7B58-D662-430E-901E-F2A47A797AF1}" srcOrd="0" destOrd="0" presId="urn:microsoft.com/office/officeart/2005/8/layout/hierarchy6"/>
    <dgm:cxn modelId="{3E4CF285-8A42-4C2D-97DF-AEF5FAF2D859}" type="presOf" srcId="{235FE300-66C5-42F4-8044-D2EBBAD9F52D}" destId="{9C2EE837-44F6-445D-B43D-6DB38EA47322}" srcOrd="0" destOrd="0" presId="urn:microsoft.com/office/officeart/2005/8/layout/hierarchy6"/>
    <dgm:cxn modelId="{3ACBA334-B108-47C7-8F02-3B6FD5CC093D}" type="presOf" srcId="{5C41DCDE-9F9C-4D39-BFA0-7A29504E24FE}" destId="{6CFCE2A6-140F-4490-A79F-C6B906D72740}" srcOrd="0" destOrd="0" presId="urn:microsoft.com/office/officeart/2005/8/layout/hierarchy6"/>
    <dgm:cxn modelId="{CC85DEAF-435D-43BF-B802-578150A8352F}" srcId="{0EF19805-814E-48AB-ADAB-FB1C08DF9BAB}" destId="{2A1715CD-F9AF-44FB-B010-ECBF6F1AA612}" srcOrd="1" destOrd="0" parTransId="{EBC4D264-B259-44DF-9904-6C393892D00A}" sibTransId="{954F5FC6-C86F-4C49-962B-B053032E75A7}"/>
    <dgm:cxn modelId="{5A6F4AF9-6FE0-4FF0-92A4-5138B53FF080}" type="presOf" srcId="{73416B54-A218-4027-B68D-E8441D817F0F}" destId="{761B1D4B-C713-4FCF-B2E4-D1BDDD884ED9}" srcOrd="0" destOrd="0" presId="urn:microsoft.com/office/officeart/2005/8/layout/hierarchy6"/>
    <dgm:cxn modelId="{57E9548A-462F-4F89-8E3C-227A0F28D10B}" srcId="{5C41DCDE-9F9C-4D39-BFA0-7A29504E24FE}" destId="{235FE300-66C5-42F4-8044-D2EBBAD9F52D}" srcOrd="1" destOrd="0" parTransId="{BB60BF60-5D47-4065-A6EC-ACA85CA614C9}" sibTransId="{D6DA3E11-3D30-492C-8602-CDF6703DF3C6}"/>
    <dgm:cxn modelId="{7420405F-1F36-4E8F-8B2B-274551028664}" type="presOf" srcId="{CCA866A6-7875-4CB3-B3C2-C1981CA50BDD}" destId="{D465BFD2-99EB-43CB-B73A-AD47ECCEBB89}" srcOrd="0" destOrd="0" presId="urn:microsoft.com/office/officeart/2005/8/layout/hierarchy6"/>
    <dgm:cxn modelId="{7777812B-8C15-4113-953E-10B8D69499F4}" type="presOf" srcId="{A9C2E080-255E-4115-ACC3-6D16F5D4A29F}" destId="{92C72AD4-762B-4129-988F-64159066D9D6}" srcOrd="0" destOrd="0" presId="urn:microsoft.com/office/officeart/2005/8/layout/hierarchy6"/>
    <dgm:cxn modelId="{6E07639C-DEAF-4EC0-9DC8-2B294267BBF5}" srcId="{0EF19805-814E-48AB-ADAB-FB1C08DF9BAB}" destId="{5C41DCDE-9F9C-4D39-BFA0-7A29504E24FE}" srcOrd="0" destOrd="0" parTransId="{54992A19-5266-4C87-8A54-63018D14D031}" sibTransId="{885E4E30-88BF-4D0A-AB10-CB2CA9C2A5E7}"/>
    <dgm:cxn modelId="{C6C31AA2-EC77-4B1C-848A-257AEB9190FC}" srcId="{1CFE50BC-64FD-4F42-A37B-4D4809B0002B}" destId="{ACC1AF03-BD5A-4C47-9766-6EC153515929}" srcOrd="0" destOrd="0" parTransId="{582D1E0F-04EE-48DE-BC8D-4F44023DBFA3}" sibTransId="{2BEA7F74-FE88-4C4F-8982-502FD55D7D1D}"/>
    <dgm:cxn modelId="{A0242FE2-B31B-40ED-955A-04B79EAAA9AB}" type="presOf" srcId="{EBC4D264-B259-44DF-9904-6C393892D00A}" destId="{76EAF168-A540-4206-ACAA-9027C7773F9E}" srcOrd="0" destOrd="0" presId="urn:microsoft.com/office/officeart/2005/8/layout/hierarchy6"/>
    <dgm:cxn modelId="{DC350282-F1C0-4469-9415-4D0EB2261FDF}" type="presOf" srcId="{BB60BF60-5D47-4065-A6EC-ACA85CA614C9}" destId="{FB4329FC-62E6-4AB6-A982-0A62AC8D7623}" srcOrd="0" destOrd="0" presId="urn:microsoft.com/office/officeart/2005/8/layout/hierarchy6"/>
    <dgm:cxn modelId="{E3EE4A0F-5C9B-4083-8394-646FC2146CBC}" srcId="{ACC1AF03-BD5A-4C47-9766-6EC153515929}" destId="{E41330C6-5E07-48B0-A8BF-6C332DA4472F}" srcOrd="0" destOrd="0" parTransId="{7FAABC29-B5B1-4E4C-9422-B97D4D915A07}" sibTransId="{2E7A9666-FE90-46DB-ABA3-6652424FAED2}"/>
    <dgm:cxn modelId="{08793CBE-5809-4640-9E40-6D533426420A}" type="presOf" srcId="{E41330C6-5E07-48B0-A8BF-6C332DA4472F}" destId="{EEE57CED-1BAA-405A-A72B-31B151C5BB29}" srcOrd="0" destOrd="0" presId="urn:microsoft.com/office/officeart/2005/8/layout/hierarchy6"/>
    <dgm:cxn modelId="{F3215E51-A532-4044-913D-479431F23E24}" type="presOf" srcId="{1CFE50BC-64FD-4F42-A37B-4D4809B0002B}" destId="{D92F4119-CE65-48E4-A896-AC58A2A59F8E}" srcOrd="0" destOrd="0" presId="urn:microsoft.com/office/officeart/2005/8/layout/hierarchy6"/>
    <dgm:cxn modelId="{B7534C19-B54F-422D-9E32-9440D45CF741}" srcId="{5C41DCDE-9F9C-4D39-BFA0-7A29504E24FE}" destId="{6D3580E3-869E-4247-93AD-4F6BCAFF23E8}" srcOrd="0" destOrd="0" parTransId="{A9C2E080-255E-4115-ACC3-6D16F5D4A29F}" sibTransId="{2AD7C876-E9BF-4254-8AE8-F54D2AE47316}"/>
    <dgm:cxn modelId="{F029043A-4C0C-43F5-8CF7-05D1416694A0}" srcId="{ACC1AF03-BD5A-4C47-9766-6EC153515929}" destId="{D7E29D3A-4E72-4AE7-87D0-6DD973FFF632}" srcOrd="2" destOrd="0" parTransId="{CCA866A6-7875-4CB3-B3C2-C1981CA50BDD}" sibTransId="{276EA3BD-3ECB-4913-A514-2C470FEB907E}"/>
    <dgm:cxn modelId="{8961ABC0-FC2B-4056-B962-D8F153F1896A}" srcId="{ACC1AF03-BD5A-4C47-9766-6EC153515929}" destId="{0EF19805-814E-48AB-ADAB-FB1C08DF9BAB}" srcOrd="1" destOrd="0" parTransId="{E3223DC1-1616-4F0B-AD39-6CB6D326D54E}" sibTransId="{A7CECF60-BEAD-4D28-914A-67C9B590A006}"/>
    <dgm:cxn modelId="{7515E96A-D47D-4D9D-905A-FD27AF077C68}" type="presOf" srcId="{0EF19805-814E-48AB-ADAB-FB1C08DF9BAB}" destId="{5E5A680E-CA55-4AE1-8984-4F1B6446245A}" srcOrd="0" destOrd="0" presId="urn:microsoft.com/office/officeart/2005/8/layout/hierarchy6"/>
    <dgm:cxn modelId="{E4A1C59E-1D67-484D-8F7F-E1125096D5DA}" type="presOf" srcId="{E3223DC1-1616-4F0B-AD39-6CB6D326D54E}" destId="{9D2BF6F4-135D-4BEC-9E82-2FE96403885D}" srcOrd="0" destOrd="0" presId="urn:microsoft.com/office/officeart/2005/8/layout/hierarchy6"/>
    <dgm:cxn modelId="{1D049DE3-DBB0-49FA-81FE-722D150899E6}" type="presOf" srcId="{2A1715CD-F9AF-44FB-B010-ECBF6F1AA612}" destId="{28671EB9-F9FB-4FF6-B458-681FCACDCE36}" srcOrd="0" destOrd="0" presId="urn:microsoft.com/office/officeart/2005/8/layout/hierarchy6"/>
    <dgm:cxn modelId="{4477080B-B74D-4C16-992A-8A5743B56934}" type="presOf" srcId="{54992A19-5266-4C87-8A54-63018D14D031}" destId="{5ED13F9C-DCB8-4875-B0C4-DE7015AE60D4}" srcOrd="0" destOrd="0" presId="urn:microsoft.com/office/officeart/2005/8/layout/hierarchy6"/>
    <dgm:cxn modelId="{EF11D1B1-8A60-45DF-BE29-D318AE5C0427}" type="presOf" srcId="{6D3580E3-869E-4247-93AD-4F6BCAFF23E8}" destId="{7E5B97B8-5039-42F3-944A-89855BB28772}" srcOrd="0" destOrd="0" presId="urn:microsoft.com/office/officeart/2005/8/layout/hierarchy6"/>
    <dgm:cxn modelId="{BE164246-3DCD-4745-9011-258FEB7EDA02}" type="presParOf" srcId="{D92F4119-CE65-48E4-A896-AC58A2A59F8E}" destId="{31516139-46FB-4BC1-BB44-FF793BB3E346}" srcOrd="0" destOrd="0" presId="urn:microsoft.com/office/officeart/2005/8/layout/hierarchy6"/>
    <dgm:cxn modelId="{7309A643-0EF6-482F-A66B-8CEFC3F52F2E}" type="presParOf" srcId="{31516139-46FB-4BC1-BB44-FF793BB3E346}" destId="{AB704EA7-2E0C-46B8-A79A-0CAFFF6FB16D}" srcOrd="0" destOrd="0" presId="urn:microsoft.com/office/officeart/2005/8/layout/hierarchy6"/>
    <dgm:cxn modelId="{1B47CE95-75BF-424D-8C62-1B9C50109BEA}" type="presParOf" srcId="{AB704EA7-2E0C-46B8-A79A-0CAFFF6FB16D}" destId="{0221090A-25AF-443D-8C51-9E0CD0E5F7E0}" srcOrd="0" destOrd="0" presId="urn:microsoft.com/office/officeart/2005/8/layout/hierarchy6"/>
    <dgm:cxn modelId="{1EE0A093-7B54-4EDA-BDFF-05FA3E2BE0C0}" type="presParOf" srcId="{0221090A-25AF-443D-8C51-9E0CD0E5F7E0}" destId="{DF5070FF-0109-42E6-B786-A20A5F516393}" srcOrd="0" destOrd="0" presId="urn:microsoft.com/office/officeart/2005/8/layout/hierarchy6"/>
    <dgm:cxn modelId="{4CD1FB50-0EB6-4602-9ABB-01E8084EB046}" type="presParOf" srcId="{0221090A-25AF-443D-8C51-9E0CD0E5F7E0}" destId="{1009BBC0-2BE6-426A-ADBE-833DD790B426}" srcOrd="1" destOrd="0" presId="urn:microsoft.com/office/officeart/2005/8/layout/hierarchy6"/>
    <dgm:cxn modelId="{99CE3D4D-E9ED-4D30-9BBF-31CF2C03F384}" type="presParOf" srcId="{1009BBC0-2BE6-426A-ADBE-833DD790B426}" destId="{89345D5E-4433-4DCB-88D4-C281D950DE98}" srcOrd="0" destOrd="0" presId="urn:microsoft.com/office/officeart/2005/8/layout/hierarchy6"/>
    <dgm:cxn modelId="{D7ADD1C9-2295-4DD0-B454-4C0E0194FDD9}" type="presParOf" srcId="{1009BBC0-2BE6-426A-ADBE-833DD790B426}" destId="{15711BA5-B98A-4398-80C9-D077059C9541}" srcOrd="1" destOrd="0" presId="urn:microsoft.com/office/officeart/2005/8/layout/hierarchy6"/>
    <dgm:cxn modelId="{A29D516B-A08D-44B2-96EA-C59B4FBDBA33}" type="presParOf" srcId="{15711BA5-B98A-4398-80C9-D077059C9541}" destId="{EEE57CED-1BAA-405A-A72B-31B151C5BB29}" srcOrd="0" destOrd="0" presId="urn:microsoft.com/office/officeart/2005/8/layout/hierarchy6"/>
    <dgm:cxn modelId="{F5FDBDAA-8DC0-484F-95A3-FFB33FDF60AA}" type="presParOf" srcId="{15711BA5-B98A-4398-80C9-D077059C9541}" destId="{FAF22D01-9D14-4EBB-8FFF-DB34DF53DC4E}" srcOrd="1" destOrd="0" presId="urn:microsoft.com/office/officeart/2005/8/layout/hierarchy6"/>
    <dgm:cxn modelId="{9CE53E24-2CBA-4603-866A-7A73C84BE9F3}" type="presParOf" srcId="{1009BBC0-2BE6-426A-ADBE-833DD790B426}" destId="{9D2BF6F4-135D-4BEC-9E82-2FE96403885D}" srcOrd="2" destOrd="0" presId="urn:microsoft.com/office/officeart/2005/8/layout/hierarchy6"/>
    <dgm:cxn modelId="{4EFAE397-183B-459C-BA05-894EFE43EAFB}" type="presParOf" srcId="{1009BBC0-2BE6-426A-ADBE-833DD790B426}" destId="{41B2FA23-2FB6-48CB-BAF4-A5850A87042D}" srcOrd="3" destOrd="0" presId="urn:microsoft.com/office/officeart/2005/8/layout/hierarchy6"/>
    <dgm:cxn modelId="{2F26A19D-E1BA-4067-8157-09387A109442}" type="presParOf" srcId="{41B2FA23-2FB6-48CB-BAF4-A5850A87042D}" destId="{5E5A680E-CA55-4AE1-8984-4F1B6446245A}" srcOrd="0" destOrd="0" presId="urn:microsoft.com/office/officeart/2005/8/layout/hierarchy6"/>
    <dgm:cxn modelId="{54E9DA05-5FC3-4958-B681-2DCA36CB0852}" type="presParOf" srcId="{41B2FA23-2FB6-48CB-BAF4-A5850A87042D}" destId="{C608E311-00D3-4BE6-A0C8-A0BEC28B62CF}" srcOrd="1" destOrd="0" presId="urn:microsoft.com/office/officeart/2005/8/layout/hierarchy6"/>
    <dgm:cxn modelId="{A2E00F52-08BB-4A0A-A67D-2030C24642D2}" type="presParOf" srcId="{C608E311-00D3-4BE6-A0C8-A0BEC28B62CF}" destId="{5ED13F9C-DCB8-4875-B0C4-DE7015AE60D4}" srcOrd="0" destOrd="0" presId="urn:microsoft.com/office/officeart/2005/8/layout/hierarchy6"/>
    <dgm:cxn modelId="{F04BC7C3-7038-48BA-B344-2F139A52207D}" type="presParOf" srcId="{C608E311-00D3-4BE6-A0C8-A0BEC28B62CF}" destId="{9179D7D3-0F3A-47DE-ADE8-E408C5D1DE4C}" srcOrd="1" destOrd="0" presId="urn:microsoft.com/office/officeart/2005/8/layout/hierarchy6"/>
    <dgm:cxn modelId="{23A6F94A-DBF6-43A2-A525-A4951C23BCF5}" type="presParOf" srcId="{9179D7D3-0F3A-47DE-ADE8-E408C5D1DE4C}" destId="{6CFCE2A6-140F-4490-A79F-C6B906D72740}" srcOrd="0" destOrd="0" presId="urn:microsoft.com/office/officeart/2005/8/layout/hierarchy6"/>
    <dgm:cxn modelId="{E110DD8B-5B03-4A87-B5BA-94AEC92A2BC5}" type="presParOf" srcId="{9179D7D3-0F3A-47DE-ADE8-E408C5D1DE4C}" destId="{08CF9500-DB4A-4F58-81CA-24EC357E5DED}" srcOrd="1" destOrd="0" presId="urn:microsoft.com/office/officeart/2005/8/layout/hierarchy6"/>
    <dgm:cxn modelId="{31B52E5D-B2A8-4778-9A06-CAE30DE2C8A5}" type="presParOf" srcId="{08CF9500-DB4A-4F58-81CA-24EC357E5DED}" destId="{92C72AD4-762B-4129-988F-64159066D9D6}" srcOrd="0" destOrd="0" presId="urn:microsoft.com/office/officeart/2005/8/layout/hierarchy6"/>
    <dgm:cxn modelId="{447D4239-A361-4C5A-B0D4-C8C2A45ED0D7}" type="presParOf" srcId="{08CF9500-DB4A-4F58-81CA-24EC357E5DED}" destId="{1947ACB6-39E5-4650-A536-FD9A1DAD01C4}" srcOrd="1" destOrd="0" presId="urn:microsoft.com/office/officeart/2005/8/layout/hierarchy6"/>
    <dgm:cxn modelId="{9B7E2549-A104-4A9E-8A38-A6B99F04F2AA}" type="presParOf" srcId="{1947ACB6-39E5-4650-A536-FD9A1DAD01C4}" destId="{7E5B97B8-5039-42F3-944A-89855BB28772}" srcOrd="0" destOrd="0" presId="urn:microsoft.com/office/officeart/2005/8/layout/hierarchy6"/>
    <dgm:cxn modelId="{C57CBA6A-8F81-432C-8FA5-78E9AE4F64D9}" type="presParOf" srcId="{1947ACB6-39E5-4650-A536-FD9A1DAD01C4}" destId="{C24635B4-2F48-4FB9-8F55-578D16F169AB}" srcOrd="1" destOrd="0" presId="urn:microsoft.com/office/officeart/2005/8/layout/hierarchy6"/>
    <dgm:cxn modelId="{B750BA45-8E64-41EB-9221-8250A29BF2B3}" type="presParOf" srcId="{08CF9500-DB4A-4F58-81CA-24EC357E5DED}" destId="{FB4329FC-62E6-4AB6-A982-0A62AC8D7623}" srcOrd="2" destOrd="0" presId="urn:microsoft.com/office/officeart/2005/8/layout/hierarchy6"/>
    <dgm:cxn modelId="{8D21C94F-9940-4D09-A9B6-767615B4C5AC}" type="presParOf" srcId="{08CF9500-DB4A-4F58-81CA-24EC357E5DED}" destId="{2D3C4500-F844-43B3-B796-72017E537DF4}" srcOrd="3" destOrd="0" presId="urn:microsoft.com/office/officeart/2005/8/layout/hierarchy6"/>
    <dgm:cxn modelId="{24BEE334-D873-4935-8194-F0E725F1D552}" type="presParOf" srcId="{2D3C4500-F844-43B3-B796-72017E537DF4}" destId="{9C2EE837-44F6-445D-B43D-6DB38EA47322}" srcOrd="0" destOrd="0" presId="urn:microsoft.com/office/officeart/2005/8/layout/hierarchy6"/>
    <dgm:cxn modelId="{8ECA1237-7251-4AC8-8627-A42C409703B2}" type="presParOf" srcId="{2D3C4500-F844-43B3-B796-72017E537DF4}" destId="{7844F8DA-6C33-4E50-9BBC-F49DD2991221}" srcOrd="1" destOrd="0" presId="urn:microsoft.com/office/officeart/2005/8/layout/hierarchy6"/>
    <dgm:cxn modelId="{AAF48C1A-F366-488F-AF41-FD313BF7AAD9}" type="presParOf" srcId="{08CF9500-DB4A-4F58-81CA-24EC357E5DED}" destId="{CC0B7B58-D662-430E-901E-F2A47A797AF1}" srcOrd="4" destOrd="0" presId="urn:microsoft.com/office/officeart/2005/8/layout/hierarchy6"/>
    <dgm:cxn modelId="{B0FAF508-6AFF-4575-9655-7B14EDD2F591}" type="presParOf" srcId="{08CF9500-DB4A-4F58-81CA-24EC357E5DED}" destId="{9BA68765-000B-42B9-B537-B89B5496DBE0}" srcOrd="5" destOrd="0" presId="urn:microsoft.com/office/officeart/2005/8/layout/hierarchy6"/>
    <dgm:cxn modelId="{EDB9D8C9-DB96-4CCA-AEB9-E3595628443E}" type="presParOf" srcId="{9BA68765-000B-42B9-B537-B89B5496DBE0}" destId="{761B1D4B-C713-4FCF-B2E4-D1BDDD884ED9}" srcOrd="0" destOrd="0" presId="urn:microsoft.com/office/officeart/2005/8/layout/hierarchy6"/>
    <dgm:cxn modelId="{257BE029-A4FF-4F15-9BEB-C9A19AF0862E}" type="presParOf" srcId="{9BA68765-000B-42B9-B537-B89B5496DBE0}" destId="{533F3A9E-D25C-4F77-9D09-96B00625F25C}" srcOrd="1" destOrd="0" presId="urn:microsoft.com/office/officeart/2005/8/layout/hierarchy6"/>
    <dgm:cxn modelId="{3A3C8C5E-1EF9-475B-B4D5-C47857532636}" type="presParOf" srcId="{C608E311-00D3-4BE6-A0C8-A0BEC28B62CF}" destId="{76EAF168-A540-4206-ACAA-9027C7773F9E}" srcOrd="2" destOrd="0" presId="urn:microsoft.com/office/officeart/2005/8/layout/hierarchy6"/>
    <dgm:cxn modelId="{D0AF31EC-972E-4D1F-B178-6238AE7A45F1}" type="presParOf" srcId="{C608E311-00D3-4BE6-A0C8-A0BEC28B62CF}" destId="{EDEB13DC-409F-45D7-943D-46DA104BF900}" srcOrd="3" destOrd="0" presId="urn:microsoft.com/office/officeart/2005/8/layout/hierarchy6"/>
    <dgm:cxn modelId="{07404530-D2B4-4B19-9540-7B7FCE85FF36}" type="presParOf" srcId="{EDEB13DC-409F-45D7-943D-46DA104BF900}" destId="{28671EB9-F9FB-4FF6-B458-681FCACDCE36}" srcOrd="0" destOrd="0" presId="urn:microsoft.com/office/officeart/2005/8/layout/hierarchy6"/>
    <dgm:cxn modelId="{0BD09086-5B89-4D3B-BE0E-FF69E33F0CEC}" type="presParOf" srcId="{EDEB13DC-409F-45D7-943D-46DA104BF900}" destId="{669355DA-B8F6-41C6-B29E-AFDC4BF35957}" srcOrd="1" destOrd="0" presId="urn:microsoft.com/office/officeart/2005/8/layout/hierarchy6"/>
    <dgm:cxn modelId="{73338D77-38BF-4751-84E0-ECC9C7871A11}" type="presParOf" srcId="{1009BBC0-2BE6-426A-ADBE-833DD790B426}" destId="{D465BFD2-99EB-43CB-B73A-AD47ECCEBB89}" srcOrd="4" destOrd="0" presId="urn:microsoft.com/office/officeart/2005/8/layout/hierarchy6"/>
    <dgm:cxn modelId="{AEC60D34-F1E0-4859-99AB-3BBA39AED09F}" type="presParOf" srcId="{1009BBC0-2BE6-426A-ADBE-833DD790B426}" destId="{0CD8022C-7530-44B1-9E06-10D1461EA32A}" srcOrd="5" destOrd="0" presId="urn:microsoft.com/office/officeart/2005/8/layout/hierarchy6"/>
    <dgm:cxn modelId="{81ABBAFA-72F2-4DC8-9877-0676AE7CF1FA}" type="presParOf" srcId="{0CD8022C-7530-44B1-9E06-10D1461EA32A}" destId="{9D70663D-7785-4A54-B50A-CFE28C51BD11}" srcOrd="0" destOrd="0" presId="urn:microsoft.com/office/officeart/2005/8/layout/hierarchy6"/>
    <dgm:cxn modelId="{F414C2C9-1C3C-4BD7-B511-4D2621331CD8}" type="presParOf" srcId="{0CD8022C-7530-44B1-9E06-10D1461EA32A}" destId="{B52E6CCA-D214-41F1-8FD8-5536EC7B88FB}" srcOrd="1" destOrd="0" presId="urn:microsoft.com/office/officeart/2005/8/layout/hierarchy6"/>
    <dgm:cxn modelId="{423FD240-AC45-429F-9726-E92D8D8E2694}" type="presParOf" srcId="{D92F4119-CE65-48E4-A896-AC58A2A59F8E}" destId="{C43E5364-91CA-47DB-8CB9-1DAA4A071BD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3FC5E-7C59-4554-AC26-0D7CB5831AEE}">
      <dsp:nvSpPr>
        <dsp:cNvPr id="0" name=""/>
        <dsp:cNvSpPr/>
      </dsp:nvSpPr>
      <dsp:spPr>
        <a:xfrm>
          <a:off x="2751616" y="2302"/>
          <a:ext cx="1786566" cy="866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</a:t>
          </a:r>
          <a:endParaRPr lang="ru-RU" sz="2000" kern="1200" dirty="0"/>
        </a:p>
      </dsp:txBody>
      <dsp:txXfrm>
        <a:off x="2776984" y="27670"/>
        <a:ext cx="1735830" cy="815402"/>
      </dsp:txXfrm>
    </dsp:sp>
    <dsp:sp modelId="{03079F2C-E204-4F77-9143-F6019C1958A1}">
      <dsp:nvSpPr>
        <dsp:cNvPr id="0" name=""/>
        <dsp:cNvSpPr/>
      </dsp:nvSpPr>
      <dsp:spPr>
        <a:xfrm>
          <a:off x="1955930" y="868440"/>
          <a:ext cx="1688969" cy="346455"/>
        </a:xfrm>
        <a:custGeom>
          <a:avLst/>
          <a:gdLst/>
          <a:ahLst/>
          <a:cxnLst/>
          <a:rect l="0" t="0" r="0" b="0"/>
          <a:pathLst>
            <a:path>
              <a:moveTo>
                <a:pt x="1688969" y="0"/>
              </a:moveTo>
              <a:lnTo>
                <a:pt x="1688969" y="173227"/>
              </a:lnTo>
              <a:lnTo>
                <a:pt x="0" y="173227"/>
              </a:lnTo>
              <a:lnTo>
                <a:pt x="0" y="3464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1FD70-9078-417B-B3B5-DA8C18A4DFA0}">
      <dsp:nvSpPr>
        <dsp:cNvPr id="0" name=""/>
        <dsp:cNvSpPr/>
      </dsp:nvSpPr>
      <dsp:spPr>
        <a:xfrm>
          <a:off x="1306326" y="1214896"/>
          <a:ext cx="1299207" cy="866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DOM</a:t>
          </a:r>
          <a:endParaRPr lang="ru-RU" sz="2800" kern="1200" dirty="0"/>
        </a:p>
      </dsp:txBody>
      <dsp:txXfrm>
        <a:off x="1331694" y="1240264"/>
        <a:ext cx="1248471" cy="815402"/>
      </dsp:txXfrm>
    </dsp:sp>
    <dsp:sp modelId="{40C76E88-A2F1-4907-9E1F-C373A02BBD78}">
      <dsp:nvSpPr>
        <dsp:cNvPr id="0" name=""/>
        <dsp:cNvSpPr/>
      </dsp:nvSpPr>
      <dsp:spPr>
        <a:xfrm>
          <a:off x="1910210" y="2081034"/>
          <a:ext cx="91440" cy="34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4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6A8D26-D93E-49FD-A011-4C78B6A91113}">
      <dsp:nvSpPr>
        <dsp:cNvPr id="0" name=""/>
        <dsp:cNvSpPr/>
      </dsp:nvSpPr>
      <dsp:spPr>
        <a:xfrm>
          <a:off x="1306326" y="2427490"/>
          <a:ext cx="1299207" cy="1592932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document</a:t>
          </a:r>
          <a:endParaRPr lang="ru-RU" sz="2000" kern="1200" dirty="0"/>
        </a:p>
      </dsp:txBody>
      <dsp:txXfrm>
        <a:off x="1344378" y="2465542"/>
        <a:ext cx="1223103" cy="1516828"/>
      </dsp:txXfrm>
    </dsp:sp>
    <dsp:sp modelId="{0AE175D1-76C1-4209-B432-EF759B91F611}">
      <dsp:nvSpPr>
        <dsp:cNvPr id="0" name=""/>
        <dsp:cNvSpPr/>
      </dsp:nvSpPr>
      <dsp:spPr>
        <a:xfrm>
          <a:off x="3599180" y="868440"/>
          <a:ext cx="91440" cy="34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4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91D80-6710-43F8-ACB8-30EB73BCC32D}">
      <dsp:nvSpPr>
        <dsp:cNvPr id="0" name=""/>
        <dsp:cNvSpPr/>
      </dsp:nvSpPr>
      <dsp:spPr>
        <a:xfrm>
          <a:off x="2995296" y="1214896"/>
          <a:ext cx="1299207" cy="866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BOM</a:t>
          </a:r>
        </a:p>
      </dsp:txBody>
      <dsp:txXfrm>
        <a:off x="3020664" y="1240264"/>
        <a:ext cx="1248471" cy="815402"/>
      </dsp:txXfrm>
    </dsp:sp>
    <dsp:sp modelId="{336F78E3-93AA-4C34-97BE-C50B65BA1FE1}">
      <dsp:nvSpPr>
        <dsp:cNvPr id="0" name=""/>
        <dsp:cNvSpPr/>
      </dsp:nvSpPr>
      <dsp:spPr>
        <a:xfrm>
          <a:off x="3599180" y="2081034"/>
          <a:ext cx="91440" cy="34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4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1B908-FF5A-4345-9FD5-F0CC3324E8B4}">
      <dsp:nvSpPr>
        <dsp:cNvPr id="0" name=""/>
        <dsp:cNvSpPr/>
      </dsp:nvSpPr>
      <dsp:spPr>
        <a:xfrm>
          <a:off x="2995296" y="2427490"/>
          <a:ext cx="1299207" cy="1592932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Navigator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History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screen</a:t>
          </a:r>
        </a:p>
      </dsp:txBody>
      <dsp:txXfrm>
        <a:off x="3033348" y="2465542"/>
        <a:ext cx="1223103" cy="1516828"/>
      </dsp:txXfrm>
    </dsp:sp>
    <dsp:sp modelId="{ED2144E4-5C0F-4481-9673-669F1447F8F2}">
      <dsp:nvSpPr>
        <dsp:cNvPr id="0" name=""/>
        <dsp:cNvSpPr/>
      </dsp:nvSpPr>
      <dsp:spPr>
        <a:xfrm>
          <a:off x="3644900" y="868440"/>
          <a:ext cx="1688969" cy="346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27"/>
              </a:lnTo>
              <a:lnTo>
                <a:pt x="1688969" y="173227"/>
              </a:lnTo>
              <a:lnTo>
                <a:pt x="1688969" y="34645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19F6D-4B9F-4E53-AEC2-4F1CE066423C}">
      <dsp:nvSpPr>
        <dsp:cNvPr id="0" name=""/>
        <dsp:cNvSpPr/>
      </dsp:nvSpPr>
      <dsp:spPr>
        <a:xfrm>
          <a:off x="4684266" y="1214896"/>
          <a:ext cx="1299207" cy="8661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JavaScript</a:t>
          </a:r>
        </a:p>
      </dsp:txBody>
      <dsp:txXfrm>
        <a:off x="4709634" y="1240264"/>
        <a:ext cx="1248471" cy="815402"/>
      </dsp:txXfrm>
    </dsp:sp>
    <dsp:sp modelId="{7BDAF3A6-1D82-4EE2-8B25-471EF19FD60B}">
      <dsp:nvSpPr>
        <dsp:cNvPr id="0" name=""/>
        <dsp:cNvSpPr/>
      </dsp:nvSpPr>
      <dsp:spPr>
        <a:xfrm>
          <a:off x="5288149" y="2081034"/>
          <a:ext cx="91440" cy="3464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4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43510-3472-4389-AA7F-C545D410CB8B}">
      <dsp:nvSpPr>
        <dsp:cNvPr id="0" name=""/>
        <dsp:cNvSpPr/>
      </dsp:nvSpPr>
      <dsp:spPr>
        <a:xfrm>
          <a:off x="4684266" y="2427490"/>
          <a:ext cx="1299207" cy="1592932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Объекты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Массивы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функции</a:t>
          </a:r>
          <a:endParaRPr lang="en-US" sz="2000" kern="1200" dirty="0" smtClean="0"/>
        </a:p>
      </dsp:txBody>
      <dsp:txXfrm>
        <a:off x="4722318" y="2465542"/>
        <a:ext cx="1223103" cy="1516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070FF-0109-42E6-B786-A20A5F516393}">
      <dsp:nvSpPr>
        <dsp:cNvPr id="0" name=""/>
        <dsp:cNvSpPr/>
      </dsp:nvSpPr>
      <dsp:spPr>
        <a:xfrm>
          <a:off x="3446192" y="2579"/>
          <a:ext cx="1135471" cy="756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Node</a:t>
          </a:r>
          <a:endParaRPr lang="ru-RU" sz="2800" kern="1200" dirty="0"/>
        </a:p>
      </dsp:txBody>
      <dsp:txXfrm>
        <a:off x="3468363" y="24750"/>
        <a:ext cx="1091129" cy="712639"/>
      </dsp:txXfrm>
    </dsp:sp>
    <dsp:sp modelId="{89345D5E-4433-4DCB-88D4-C281D950DE98}">
      <dsp:nvSpPr>
        <dsp:cNvPr id="0" name=""/>
        <dsp:cNvSpPr/>
      </dsp:nvSpPr>
      <dsp:spPr>
        <a:xfrm>
          <a:off x="1736523" y="759560"/>
          <a:ext cx="2277404" cy="302792"/>
        </a:xfrm>
        <a:custGeom>
          <a:avLst/>
          <a:gdLst/>
          <a:ahLst/>
          <a:cxnLst/>
          <a:rect l="0" t="0" r="0" b="0"/>
          <a:pathLst>
            <a:path>
              <a:moveTo>
                <a:pt x="2277404" y="0"/>
              </a:moveTo>
              <a:lnTo>
                <a:pt x="2277404" y="151396"/>
              </a:lnTo>
              <a:lnTo>
                <a:pt x="0" y="151396"/>
              </a:lnTo>
              <a:lnTo>
                <a:pt x="0" y="3027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57CED-1BAA-405A-A72B-31B151C5BB29}">
      <dsp:nvSpPr>
        <dsp:cNvPr id="0" name=""/>
        <dsp:cNvSpPr/>
      </dsp:nvSpPr>
      <dsp:spPr>
        <a:xfrm>
          <a:off x="1168788" y="1062352"/>
          <a:ext cx="1135471" cy="756981"/>
        </a:xfrm>
        <a:prstGeom prst="roundRect">
          <a:avLst>
            <a:gd name="adj" fmla="val 10000"/>
          </a:avLst>
        </a:prstGeom>
        <a:solidFill>
          <a:schemeClr val="accent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text</a:t>
          </a:r>
          <a:endParaRPr lang="ru-RU" sz="2000" kern="1200" dirty="0"/>
        </a:p>
      </dsp:txBody>
      <dsp:txXfrm>
        <a:off x="1190959" y="1084523"/>
        <a:ext cx="1091129" cy="712639"/>
      </dsp:txXfrm>
    </dsp:sp>
    <dsp:sp modelId="{9D2BF6F4-135D-4BEC-9E82-2FE96403885D}">
      <dsp:nvSpPr>
        <dsp:cNvPr id="0" name=""/>
        <dsp:cNvSpPr/>
      </dsp:nvSpPr>
      <dsp:spPr>
        <a:xfrm>
          <a:off x="3968208" y="759560"/>
          <a:ext cx="91440" cy="3027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7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A680E-CA55-4AE1-8984-4F1B6446245A}">
      <dsp:nvSpPr>
        <dsp:cNvPr id="0" name=""/>
        <dsp:cNvSpPr/>
      </dsp:nvSpPr>
      <dsp:spPr>
        <a:xfrm>
          <a:off x="3446192" y="1062352"/>
          <a:ext cx="1135471" cy="756981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element</a:t>
          </a:r>
          <a:endParaRPr lang="ru-RU" sz="2000" kern="1200" dirty="0"/>
        </a:p>
      </dsp:txBody>
      <dsp:txXfrm>
        <a:off x="3468363" y="1084523"/>
        <a:ext cx="1091129" cy="712639"/>
      </dsp:txXfrm>
    </dsp:sp>
    <dsp:sp modelId="{5ED13F9C-DCB8-4875-B0C4-DE7015AE60D4}">
      <dsp:nvSpPr>
        <dsp:cNvPr id="0" name=""/>
        <dsp:cNvSpPr/>
      </dsp:nvSpPr>
      <dsp:spPr>
        <a:xfrm>
          <a:off x="3275871" y="1819334"/>
          <a:ext cx="738056" cy="302792"/>
        </a:xfrm>
        <a:custGeom>
          <a:avLst/>
          <a:gdLst/>
          <a:ahLst/>
          <a:cxnLst/>
          <a:rect l="0" t="0" r="0" b="0"/>
          <a:pathLst>
            <a:path>
              <a:moveTo>
                <a:pt x="738056" y="0"/>
              </a:moveTo>
              <a:lnTo>
                <a:pt x="738056" y="151396"/>
              </a:lnTo>
              <a:lnTo>
                <a:pt x="0" y="151396"/>
              </a:lnTo>
              <a:lnTo>
                <a:pt x="0" y="30279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CE2A6-140F-4490-A79F-C6B906D72740}">
      <dsp:nvSpPr>
        <dsp:cNvPr id="0" name=""/>
        <dsp:cNvSpPr/>
      </dsp:nvSpPr>
      <dsp:spPr>
        <a:xfrm>
          <a:off x="2708135" y="2122126"/>
          <a:ext cx="1135471" cy="756981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 element</a:t>
          </a:r>
          <a:endParaRPr lang="ru-RU" sz="2000" kern="1200" dirty="0"/>
        </a:p>
      </dsp:txBody>
      <dsp:txXfrm>
        <a:off x="2730306" y="2144297"/>
        <a:ext cx="1091129" cy="712639"/>
      </dsp:txXfrm>
    </dsp:sp>
    <dsp:sp modelId="{92C72AD4-762B-4129-988F-64159066D9D6}">
      <dsp:nvSpPr>
        <dsp:cNvPr id="0" name=""/>
        <dsp:cNvSpPr/>
      </dsp:nvSpPr>
      <dsp:spPr>
        <a:xfrm>
          <a:off x="1768589" y="2879107"/>
          <a:ext cx="1507282" cy="305371"/>
        </a:xfrm>
        <a:custGeom>
          <a:avLst/>
          <a:gdLst/>
          <a:ahLst/>
          <a:cxnLst/>
          <a:rect l="0" t="0" r="0" b="0"/>
          <a:pathLst>
            <a:path>
              <a:moveTo>
                <a:pt x="1507282" y="0"/>
              </a:moveTo>
              <a:lnTo>
                <a:pt x="1507282" y="152685"/>
              </a:lnTo>
              <a:lnTo>
                <a:pt x="0" y="152685"/>
              </a:lnTo>
              <a:lnTo>
                <a:pt x="0" y="3053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B97B8-5039-42F3-944A-89855BB28772}">
      <dsp:nvSpPr>
        <dsp:cNvPr id="0" name=""/>
        <dsp:cNvSpPr/>
      </dsp:nvSpPr>
      <dsp:spPr>
        <a:xfrm>
          <a:off x="1200853" y="3184479"/>
          <a:ext cx="1135471" cy="1202926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 Input Element</a:t>
          </a:r>
          <a:endParaRPr lang="ru-RU" sz="1800" kern="1200" dirty="0"/>
        </a:p>
      </dsp:txBody>
      <dsp:txXfrm>
        <a:off x="1234110" y="3217736"/>
        <a:ext cx="1068957" cy="1136412"/>
      </dsp:txXfrm>
    </dsp:sp>
    <dsp:sp modelId="{FB4329FC-62E6-4AB6-A982-0A62AC8D7623}">
      <dsp:nvSpPr>
        <dsp:cNvPr id="0" name=""/>
        <dsp:cNvSpPr/>
      </dsp:nvSpPr>
      <dsp:spPr>
        <a:xfrm>
          <a:off x="3230151" y="2879107"/>
          <a:ext cx="91440" cy="3053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2685"/>
              </a:lnTo>
              <a:lnTo>
                <a:pt x="57404" y="152685"/>
              </a:lnTo>
              <a:lnTo>
                <a:pt x="57404" y="3053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EE837-44F6-445D-B43D-6DB38EA47322}">
      <dsp:nvSpPr>
        <dsp:cNvPr id="0" name=""/>
        <dsp:cNvSpPr/>
      </dsp:nvSpPr>
      <dsp:spPr>
        <a:xfrm>
          <a:off x="2719819" y="3184479"/>
          <a:ext cx="1135471" cy="1202926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 Body Element</a:t>
          </a:r>
          <a:endParaRPr lang="ru-RU" sz="1800" kern="1200" dirty="0"/>
        </a:p>
      </dsp:txBody>
      <dsp:txXfrm>
        <a:off x="2753076" y="3217736"/>
        <a:ext cx="1068957" cy="1136412"/>
      </dsp:txXfrm>
    </dsp:sp>
    <dsp:sp modelId="{CC0B7B58-D662-430E-901E-F2A47A797AF1}">
      <dsp:nvSpPr>
        <dsp:cNvPr id="0" name=""/>
        <dsp:cNvSpPr/>
      </dsp:nvSpPr>
      <dsp:spPr>
        <a:xfrm>
          <a:off x="3275871" y="2879107"/>
          <a:ext cx="1444944" cy="305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685"/>
              </a:lnTo>
              <a:lnTo>
                <a:pt x="1444944" y="152685"/>
              </a:lnTo>
              <a:lnTo>
                <a:pt x="1444944" y="30537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B1D4B-C713-4FCF-B2E4-D1BDDD884ED9}">
      <dsp:nvSpPr>
        <dsp:cNvPr id="0" name=""/>
        <dsp:cNvSpPr/>
      </dsp:nvSpPr>
      <dsp:spPr>
        <a:xfrm>
          <a:off x="4153080" y="3184479"/>
          <a:ext cx="1135471" cy="1202926"/>
        </a:xfrm>
        <a:prstGeom prst="roundRect">
          <a:avLst>
            <a:gd name="adj" fmla="val 10000"/>
          </a:avLst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 Anchor Element</a:t>
          </a:r>
          <a:endParaRPr lang="ru-RU" sz="1800" kern="1200" dirty="0"/>
        </a:p>
      </dsp:txBody>
      <dsp:txXfrm>
        <a:off x="4186337" y="3217736"/>
        <a:ext cx="1068957" cy="1136412"/>
      </dsp:txXfrm>
    </dsp:sp>
    <dsp:sp modelId="{76EAF168-A540-4206-ACAA-9027C7773F9E}">
      <dsp:nvSpPr>
        <dsp:cNvPr id="0" name=""/>
        <dsp:cNvSpPr/>
      </dsp:nvSpPr>
      <dsp:spPr>
        <a:xfrm>
          <a:off x="4013928" y="1819334"/>
          <a:ext cx="738056" cy="30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96"/>
              </a:lnTo>
              <a:lnTo>
                <a:pt x="738056" y="151396"/>
              </a:lnTo>
              <a:lnTo>
                <a:pt x="738056" y="30279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71EB9-F9FB-4FF6-B458-681FCACDCE36}">
      <dsp:nvSpPr>
        <dsp:cNvPr id="0" name=""/>
        <dsp:cNvSpPr/>
      </dsp:nvSpPr>
      <dsp:spPr>
        <a:xfrm>
          <a:off x="4184249" y="2122126"/>
          <a:ext cx="1135471" cy="756981"/>
        </a:xfrm>
        <a:prstGeom prst="roundRect">
          <a:avLst>
            <a:gd name="adj" fmla="val 10000"/>
          </a:avLst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SVG element</a:t>
          </a:r>
          <a:endParaRPr lang="ru-RU" sz="2000" kern="1200" dirty="0"/>
        </a:p>
      </dsp:txBody>
      <dsp:txXfrm>
        <a:off x="4206420" y="2144297"/>
        <a:ext cx="1091129" cy="712639"/>
      </dsp:txXfrm>
    </dsp:sp>
    <dsp:sp modelId="{D465BFD2-99EB-43CB-B73A-AD47ECCEBB89}">
      <dsp:nvSpPr>
        <dsp:cNvPr id="0" name=""/>
        <dsp:cNvSpPr/>
      </dsp:nvSpPr>
      <dsp:spPr>
        <a:xfrm>
          <a:off x="4013928" y="759560"/>
          <a:ext cx="2063299" cy="302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396"/>
              </a:lnTo>
              <a:lnTo>
                <a:pt x="2063299" y="151396"/>
              </a:lnTo>
              <a:lnTo>
                <a:pt x="2063299" y="30279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0663D-7785-4A54-B50A-CFE28C51BD11}">
      <dsp:nvSpPr>
        <dsp:cNvPr id="0" name=""/>
        <dsp:cNvSpPr/>
      </dsp:nvSpPr>
      <dsp:spPr>
        <a:xfrm>
          <a:off x="5509492" y="1062352"/>
          <a:ext cx="1135471" cy="756981"/>
        </a:xfrm>
        <a:prstGeom prst="roundRect">
          <a:avLst>
            <a:gd name="adj" fmla="val 10000"/>
          </a:avLst>
        </a:prstGeom>
        <a:solidFill>
          <a:srgbClr val="00206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comment</a:t>
          </a:r>
          <a:endParaRPr lang="ru-RU" sz="2000" kern="1200" dirty="0"/>
        </a:p>
      </dsp:txBody>
      <dsp:txXfrm>
        <a:off x="5531663" y="1084523"/>
        <a:ext cx="1091129" cy="712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6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Узлы в зависимости от класса могут иметь собственный перечень свойств и методов. В любом случае, они являются объектами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что разрешает задавать им пользовательские атрибуты и методы.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20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374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Данные свойства можно не только получать, но и задавать.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6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Встроенные свойства уже были рассмотрены, но никто не мешает добавлять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собственные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в том числе и методы.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06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Изначально у тега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&lt;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body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не было свойства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layout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Мы его создали, присвоили значение, а потом удалили. С помощью продемонстрированных выше методов, естественно, можно обращаться и к стандартными атрибутам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DOM-объектов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365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Все рассмотренные до этого способы доступа к тегам основывались либо на их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базовости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(для них зарезервированы специальные имена), либо при помощи родства-соседства. Это не всегда удобно, так как может порождать длинные цепочки, а также не нести никакой информативности. Именно для этого в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браузерном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окружении имеются другие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способы поиска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элементов: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7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Практически во всех случаях, предполагающих множественный поиск по странице, мы получаем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живую коллекцию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объектов. Есть одно исключение: функция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querySelectorAll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Функции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querySelectorAll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querySelector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позволяют применять CSS-селекторы любой сложности (о них говорится в разделе по CSS).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32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Посмотреть</a:t>
            </a:r>
            <a:r>
              <a:rPr lang="ru-RU" baseline="0" dirty="0" smtClean="0"/>
              <a:t> пример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021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Предпочтительным считается второй способ, но в некоторых ситуациях невозможно обойтись без первого (например, вычисление координат объекта).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Весь список доступных CSS-атрибутов применяется в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для задания требуемых значений. В первую очередь ознакомимся с методами добавления, удаления, смены классов, а также проверки их наличия. 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83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Оно используется не часто, так как полностью переписывает стилистику, что может привести к непредусмотренным результатам.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138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Язык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создавался, в первую очередь, для работы с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фронтендом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клиентской стороной пользовательского интерфейса. С его помощью HTML и CSS становятся максимально управляемыми, изменяемыми, с гарантией работы практически на всех устройствах.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Сегодня CSS обладает функционалом, способным заменить часть кода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но этого все еще недостаточно, да и достигается существенно большими усилиями. JS-скрипты добавляют динамику на веб-страницы, делая их интерфейс предельно эргономичным и удобным для всех типов пользователей.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 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Наша задача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: рассмотреть этот язык программирования в плане его использования в браузере, на пользовательской стороне.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Чтобы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получил возможность запуска (в браузере, операционной системе), необходимо предоставить ему определенную функциональность. Ее называют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окружением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Окружение позволяет языку программирования получить доступ к своим объектам, функциям, переменным в дополнение к базовым инструментам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В частности, браузер «разрешает» управлять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web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-страницами. Схема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браузерного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окружения приведена ниже: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12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Важно</a:t>
            </a:r>
            <a:b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</a:b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Не рекомендуется использовать сокращенные наименования атрибутов (например,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 Лучше конкретно указывать требуемый атрибут (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padding-left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162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Браузер постоянно сообщает о разного рода событиях (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events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), и к любому из них есть способ определить некоторый обработчик. Он представляет собой функцию, которая реагирует на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ивент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Приведем частичный перечень событий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209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При нажатии в любом месте веб-страницы в консоли выведется сообщение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Нажали!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08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Данный способ является более удобным и наглядным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 данном случае нам не нужно задавать свойство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onclick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для тега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&lt;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body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достаточно лишь присвоить ему обработчик в скрипте.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023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Функция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addEventListener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позволяет присваивать элементам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более одного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обработчика событий, а также работает не только с тегами, но и любыми DOM-объектами.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Одного нажатия кнопки мыши достаточно, чтобы сработало 3 обработчика событий.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524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3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Все эти объекты доступны при помощи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мы можем использовать их для изменения страницы.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Например,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document.body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– объект для тега &lt;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body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&gt;.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33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Кстати об </a:t>
            </a:r>
            <a:r>
              <a:rPr lang="en-US" dirty="0" smtClean="0"/>
              <a:t>alert,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promt</a:t>
            </a:r>
            <a:r>
              <a:rPr lang="en-US" baseline="0" dirty="0" smtClean="0"/>
              <a:t>, confirm 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Так как у окон, возникающих в результате использования методов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prompt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нет возможностей модифицирования, их практическое применение не приветствуется (тем более, раньше ими «баловались»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спамеры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Перечень всех свойств и методов объекта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window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огромен (увидеть можно, если ввести в консоли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window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 - свойства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performance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screen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методы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back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find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 другие.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12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Известно, что HTML-страница состоит из тегов. Модель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DOM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воспринимает их как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объекты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(и не только их). При помощи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мы можем получить доступ к любым объектам, посмотреть их содержимое, поменять и т.д. Веб-документ в данном случае будет иметь древовидную структуру, в которой выделяют родителей, потомков, соседей. Приведенная выше HTML-страница имеет следующую 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DOM-структуру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40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Помимо непосредственно самих тегов в качестве объектов выступают текстовые данные и комментарии. Даже переносы строк (когда мы отделяем блоки друг от друга) будут отображаться в виде текстового объекта.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Каждый узел этого дерева – это объект.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Теги являются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узлами-элементами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(или просто элементами). Они образуют структуру дерева: &lt;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html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&gt; – это корневой узел, &lt;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head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&gt; и &lt;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body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&gt; его дочерние узлы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59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http://software.hixie.ch/utilities/js/live-dom-viewer/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63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Откроем представленную выше HTML-страницу в браузере и в консоли поработаем с изученным материалом.</a:t>
            </a:r>
            <a:endParaRPr lang="ru-RU" dirty="0" smtClean="0"/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Перечень узлов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внешне напоминаем массив (список), но имеет свои особенности: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Не изменяется (нельзя добавить или удалить из него объект);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2. 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Не поддерживает методы массивов;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3. 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Перебирается циклом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for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…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of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;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4.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Является «живым» (удаление или добавление на страницу элементов автоматически отразится на размере коллекции).</a:t>
            </a:r>
          </a:p>
        </p:txBody>
      </p:sp>
    </p:spTree>
    <p:extLst>
      <p:ext uri="{BB962C8B-B14F-4D97-AF65-F5344CB8AC3E}">
        <p14:creationId xmlns:p14="http://schemas.microsoft.com/office/powerpoint/2010/main" val="264871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3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4722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100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96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58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831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040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253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15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69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88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84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180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972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0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674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8450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66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1512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5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97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4671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846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8788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3889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581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167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5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3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6F1B3B-9108-457A-9563-B51C91746D4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802" r:id="rId33"/>
    <p:sldLayoutId id="2147483803" r:id="rId34"/>
    <p:sldLayoutId id="2147483804" r:id="rId35"/>
    <p:sldLayoutId id="2147483805" r:id="rId3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Основы </a:t>
            </a:r>
            <a:br>
              <a:rPr lang="ru-RU" dirty="0" smtClean="0">
                <a:latin typeface="+mn-lt"/>
              </a:rPr>
            </a:br>
            <a:r>
              <a:rPr lang="en-US" dirty="0" smtClean="0">
                <a:latin typeface="+mn-lt"/>
              </a:rPr>
              <a:t>web-</a:t>
            </a:r>
            <a:r>
              <a:rPr lang="ru-RU" dirty="0" smtClean="0">
                <a:latin typeface="+mn-lt"/>
              </a:rPr>
              <a:t>технологий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</a:t>
            </a:r>
            <a:r>
              <a:rPr lang="ru-RU" dirty="0" smtClean="0"/>
              <a:t>для этого документа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5" y="1947862"/>
            <a:ext cx="6186133" cy="45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3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Все, что есть в HTML, даже комментарии, является частью DOM.</a:t>
            </a:r>
          </a:p>
        </p:txBody>
      </p:sp>
    </p:spTree>
    <p:extLst>
      <p:ext uri="{BB962C8B-B14F-4D97-AF65-F5344CB8AC3E}">
        <p14:creationId xmlns:p14="http://schemas.microsoft.com/office/powerpoint/2010/main" val="24993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</a:t>
            </a:r>
            <a:r>
              <a:rPr lang="en-US" dirty="0" smtClean="0"/>
              <a:t>DOM</a:t>
            </a:r>
            <a:r>
              <a:rPr lang="ru-RU" dirty="0" smtClean="0"/>
              <a:t>-дереву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02336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sz="3600" b="1" dirty="0" smtClean="0">
                <a:solidFill>
                  <a:schemeClr val="accent1"/>
                </a:solidFill>
              </a:rPr>
              <a:t>Корневые элементы:</a:t>
            </a:r>
            <a:endParaRPr lang="ru-RU" sz="3600" dirty="0" smtClean="0">
              <a:solidFill>
                <a:schemeClr val="accent1"/>
              </a:solidFill>
            </a:endParaRPr>
          </a:p>
          <a:p>
            <a:pPr marL="688086" lvl="1" indent="-514350">
              <a:buFont typeface="Courier New" panose="02070309020205020404" pitchFamily="49" charset="0"/>
              <a:buChar char="o"/>
            </a:pPr>
            <a:r>
              <a:rPr lang="en-US" sz="3200" b="1" dirty="0" err="1" smtClean="0"/>
              <a:t>document.documentElement</a:t>
            </a:r>
            <a:r>
              <a:rPr lang="en-US" sz="3200" dirty="0"/>
              <a:t> (</a:t>
            </a:r>
            <a:r>
              <a:rPr lang="ru-RU" sz="3200" dirty="0"/>
              <a:t>самый верхний узел, соответствует тегу </a:t>
            </a:r>
            <a:r>
              <a:rPr lang="ru-RU" sz="3200" b="1" dirty="0"/>
              <a:t>&lt;</a:t>
            </a:r>
            <a:r>
              <a:rPr lang="en-US" sz="3200" b="1" dirty="0"/>
              <a:t>html&gt;</a:t>
            </a:r>
            <a:r>
              <a:rPr lang="en-US" sz="3200" dirty="0"/>
              <a:t>, </a:t>
            </a:r>
            <a:r>
              <a:rPr lang="ru-RU" sz="3200" dirty="0"/>
              <a:t>включает в себя всё содержимое документа</a:t>
            </a:r>
            <a:r>
              <a:rPr lang="ru-RU" sz="3200" dirty="0" smtClean="0"/>
              <a:t>);</a:t>
            </a:r>
          </a:p>
          <a:p>
            <a:pPr marL="688086" lvl="1" indent="-514350">
              <a:buFont typeface="Courier New" panose="02070309020205020404" pitchFamily="49" charset="0"/>
              <a:buChar char="o"/>
            </a:pPr>
            <a:r>
              <a:rPr lang="en-US" sz="3200" b="1" dirty="0" err="1" smtClean="0"/>
              <a:t>document.head</a:t>
            </a:r>
            <a:r>
              <a:rPr lang="en-US" sz="3200" b="1" dirty="0"/>
              <a:t> </a:t>
            </a:r>
            <a:r>
              <a:rPr lang="en-US" sz="3200" dirty="0"/>
              <a:t>(</a:t>
            </a:r>
            <a:r>
              <a:rPr lang="ru-RU" sz="3200" dirty="0"/>
              <a:t>заголовочная часть </a:t>
            </a:r>
            <a:r>
              <a:rPr lang="en-US" sz="3200" dirty="0"/>
              <a:t>web-</a:t>
            </a:r>
            <a:r>
              <a:rPr lang="ru-RU" sz="3200" dirty="0"/>
              <a:t>страницы</a:t>
            </a:r>
            <a:r>
              <a:rPr lang="ru-RU" sz="3200" dirty="0" smtClean="0"/>
              <a:t>);</a:t>
            </a:r>
          </a:p>
          <a:p>
            <a:pPr marL="688086" lvl="1" indent="-514350">
              <a:buFont typeface="Courier New" panose="02070309020205020404" pitchFamily="49" charset="0"/>
              <a:buChar char="o"/>
            </a:pPr>
            <a:r>
              <a:rPr lang="en-US" sz="3200" b="1" dirty="0" err="1" smtClean="0"/>
              <a:t>document.body</a:t>
            </a:r>
            <a:r>
              <a:rPr lang="en-US" sz="3200" b="1" dirty="0"/>
              <a:t> </a:t>
            </a:r>
            <a:r>
              <a:rPr lang="en-US" sz="3200" dirty="0"/>
              <a:t>(</a:t>
            </a:r>
            <a:r>
              <a:rPr lang="ru-RU" sz="3200" dirty="0"/>
              <a:t>тело документа, содержимое тега </a:t>
            </a:r>
            <a:r>
              <a:rPr lang="ru-RU" sz="3200" b="1" dirty="0"/>
              <a:t>&lt;</a:t>
            </a:r>
            <a:r>
              <a:rPr lang="en-US" sz="3200" b="1" dirty="0"/>
              <a:t>body&gt;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5518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</a:t>
            </a:r>
            <a:r>
              <a:rPr lang="en-US" dirty="0" smtClean="0"/>
              <a:t>DOM</a:t>
            </a:r>
            <a:r>
              <a:rPr lang="ru-RU" dirty="0" smtClean="0"/>
              <a:t>-дереву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accent1"/>
                </a:solidFill>
              </a:rPr>
              <a:t>2. Узел-родитель</a:t>
            </a:r>
            <a:r>
              <a:rPr lang="ru-RU" sz="3600" dirty="0">
                <a:solidFill>
                  <a:schemeClr val="accent1"/>
                </a:solidFill>
              </a:rPr>
              <a:t> (</a:t>
            </a:r>
            <a:r>
              <a:rPr lang="ru-RU" sz="3600" b="1" dirty="0" err="1">
                <a:solidFill>
                  <a:schemeClr val="accent1"/>
                </a:solidFill>
              </a:rPr>
              <a:t>parentNode</a:t>
            </a:r>
            <a:r>
              <a:rPr lang="ru-RU" sz="3600" b="1" dirty="0"/>
              <a:t> </a:t>
            </a:r>
            <a:r>
              <a:rPr lang="ru-RU" sz="3600" dirty="0"/>
              <a:t>– непосредственный потомок конкретного объекта)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620193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</a:t>
            </a:r>
            <a:r>
              <a:rPr lang="en-US" dirty="0" smtClean="0"/>
              <a:t>DOM</a:t>
            </a:r>
            <a:r>
              <a:rPr lang="ru-RU" dirty="0" smtClean="0"/>
              <a:t>-дереву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accent1"/>
                </a:solidFill>
              </a:rPr>
              <a:t>3. Дети, потомки</a:t>
            </a:r>
            <a:r>
              <a:rPr lang="ru-RU" sz="3600" b="1" dirty="0" smtClean="0">
                <a:solidFill>
                  <a:schemeClr val="accent1"/>
                </a:solidFill>
              </a:rPr>
              <a:t>:</a:t>
            </a:r>
            <a:endParaRPr lang="ru-RU" sz="4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 </a:t>
            </a:r>
            <a:r>
              <a:rPr lang="ru-RU" sz="3600" b="1" dirty="0" err="1"/>
              <a:t>childNodes</a:t>
            </a:r>
            <a:r>
              <a:rPr lang="ru-RU" sz="3600" b="1" dirty="0"/>
              <a:t> </a:t>
            </a:r>
            <a:r>
              <a:rPr lang="ru-RU" sz="3600" dirty="0"/>
              <a:t>(коллекция потомков определенного объекта</a:t>
            </a:r>
            <a:r>
              <a:rPr lang="ru-RU" sz="3600" dirty="0" smtClean="0"/>
              <a:t>);</a:t>
            </a:r>
            <a:endParaRPr lang="ru-RU" sz="4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 </a:t>
            </a:r>
            <a:r>
              <a:rPr lang="ru-RU" sz="3600" b="1" dirty="0" err="1"/>
              <a:t>firstChild</a:t>
            </a:r>
            <a:r>
              <a:rPr lang="ru-RU" sz="3600" b="1" dirty="0"/>
              <a:t> </a:t>
            </a:r>
            <a:r>
              <a:rPr lang="ru-RU" sz="3600" dirty="0"/>
              <a:t>(первый ребенок</a:t>
            </a:r>
            <a:r>
              <a:rPr lang="ru-RU" sz="3600" dirty="0" smtClean="0"/>
              <a:t>);</a:t>
            </a:r>
            <a:endParaRPr lang="ru-RU" sz="4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3600" dirty="0"/>
              <a:t> </a:t>
            </a:r>
            <a:r>
              <a:rPr lang="ru-RU" sz="3600" b="1" dirty="0" err="1"/>
              <a:t>lastChild</a:t>
            </a:r>
            <a:r>
              <a:rPr lang="ru-RU" sz="3600" b="1" dirty="0"/>
              <a:t> </a:t>
            </a:r>
            <a:r>
              <a:rPr lang="ru-RU" sz="3600" dirty="0"/>
              <a:t>(последний дочерний элемент).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305254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 по </a:t>
            </a:r>
            <a:r>
              <a:rPr lang="en-US" dirty="0" smtClean="0"/>
              <a:t>DOM</a:t>
            </a:r>
            <a:r>
              <a:rPr lang="ru-RU" dirty="0" smtClean="0"/>
              <a:t>-дереву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accent1"/>
                </a:solidFill>
              </a:rPr>
              <a:t>4. Соседи</a:t>
            </a:r>
            <a:r>
              <a:rPr lang="ru-RU" sz="3600" dirty="0">
                <a:solidFill>
                  <a:schemeClr val="accent1"/>
                </a:solidFill>
              </a:rPr>
              <a:t> (один уровень иерархии</a:t>
            </a:r>
            <a:r>
              <a:rPr lang="ru-RU" sz="3600" dirty="0" smtClean="0">
                <a:solidFill>
                  <a:schemeClr val="accent1"/>
                </a:solidFill>
              </a:rPr>
              <a:t>):</a:t>
            </a:r>
            <a:endParaRPr lang="ru-RU" sz="5400" dirty="0" smtClean="0"/>
          </a:p>
          <a:p>
            <a:pPr marL="357188" indent="-357188">
              <a:buFont typeface="Courier New" panose="02070309020205020404" pitchFamily="49" charset="0"/>
              <a:buChar char="o"/>
            </a:pPr>
            <a:r>
              <a:rPr lang="ru-RU" sz="3600" b="1" dirty="0" err="1" smtClean="0"/>
              <a:t>nextSibling</a:t>
            </a:r>
            <a:r>
              <a:rPr lang="ru-RU" sz="3600" b="1" dirty="0"/>
              <a:t> </a:t>
            </a:r>
            <a:r>
              <a:rPr lang="ru-RU" sz="3600" dirty="0"/>
              <a:t>(следующий сосед того же родителя</a:t>
            </a:r>
            <a:r>
              <a:rPr lang="ru-RU" sz="3600" dirty="0" smtClean="0"/>
              <a:t>);</a:t>
            </a:r>
            <a:endParaRPr lang="ru-RU" sz="5400" dirty="0" smtClean="0"/>
          </a:p>
          <a:p>
            <a:pPr marL="357188" indent="-357188">
              <a:buFont typeface="Courier New" panose="02070309020205020404" pitchFamily="49" charset="0"/>
              <a:buChar char="o"/>
            </a:pPr>
            <a:r>
              <a:rPr lang="ru-RU" sz="3600" b="1" dirty="0" err="1" smtClean="0"/>
              <a:t>previousSibling</a:t>
            </a:r>
            <a:r>
              <a:rPr lang="ru-RU" sz="3600" b="1" dirty="0"/>
              <a:t> </a:t>
            </a:r>
            <a:r>
              <a:rPr lang="ru-RU" sz="3600" dirty="0"/>
              <a:t>(предыдущий элемент внутри родителя, находящийся на том же уровне, что и изначальный).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358859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-65714"/>
            <a:ext cx="7290054" cy="1499616"/>
          </a:xfrm>
        </p:spPr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pic>
        <p:nvPicPr>
          <p:cNvPr id="1026" name="Picture 2" descr="javascript mem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0122"/>
            <a:ext cx="9144000" cy="555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25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Изучаем </a:t>
            </a:r>
            <a:r>
              <a:rPr lang="en-US" dirty="0" smtClean="0"/>
              <a:t>DOM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7276" y="2335211"/>
            <a:ext cx="8965373" cy="3751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97097" y="3328988"/>
            <a:ext cx="3837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accent1"/>
                </a:solidFill>
              </a:rPr>
              <a:t>Получаем содержимое страницы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43448" y="484346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accent1"/>
                </a:solidFill>
              </a:rPr>
              <a:t>Получаем дочерние </a:t>
            </a:r>
            <a:r>
              <a:rPr lang="ru-RU" sz="2000" dirty="0" err="1" smtClean="0">
                <a:solidFill>
                  <a:schemeClr val="accent1"/>
                </a:solidFill>
              </a:rPr>
              <a:t>ноды</a:t>
            </a:r>
            <a:r>
              <a:rPr lang="ru-RU" sz="2000" dirty="0" smtClean="0">
                <a:solidFill>
                  <a:schemeClr val="accent1"/>
                </a:solidFill>
              </a:rPr>
              <a:t> тэга </a:t>
            </a:r>
            <a:r>
              <a:rPr lang="en-US" sz="2000" dirty="0" smtClean="0">
                <a:solidFill>
                  <a:schemeClr val="accent1"/>
                </a:solidFill>
              </a:rPr>
              <a:t>&lt;head&gt;</a:t>
            </a:r>
            <a:endParaRPr lang="ru-RU" sz="20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1080" y="5463174"/>
            <a:ext cx="427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accent1"/>
                </a:solidFill>
              </a:rPr>
              <a:t>Получаем соседа первой </a:t>
            </a:r>
            <a:r>
              <a:rPr lang="ru-RU" sz="2000" dirty="0" err="1" smtClean="0">
                <a:solidFill>
                  <a:schemeClr val="accent1"/>
                </a:solidFill>
              </a:rPr>
              <a:t>ноды</a:t>
            </a:r>
            <a:r>
              <a:rPr lang="ru-RU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&lt;text&gt;</a:t>
            </a:r>
            <a:endParaRPr lang="ru-RU" sz="2000" dirty="0">
              <a:solidFill>
                <a:schemeClr val="accent1"/>
              </a:solidFill>
            </a:endParaRPr>
          </a:p>
        </p:txBody>
      </p:sp>
      <p:cxnSp>
        <p:nvCxnSpPr>
          <p:cNvPr id="12" name="Соединительная линия уступом 11"/>
          <p:cNvCxnSpPr>
            <a:stCxn id="5" idx="1"/>
          </p:cNvCxnSpPr>
          <p:nvPr/>
        </p:nvCxnSpPr>
        <p:spPr>
          <a:xfrm rot="10800000">
            <a:off x="3028951" y="3328989"/>
            <a:ext cx="2168147" cy="200055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 rot="10800000">
            <a:off x="3028951" y="4843463"/>
            <a:ext cx="1732130" cy="200056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 rot="10800000">
            <a:off x="4465410" y="5493953"/>
            <a:ext cx="319186" cy="171071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9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/>
              <a:t>DOM-</a:t>
            </a:r>
            <a:r>
              <a:rPr lang="ru-RU" dirty="0"/>
              <a:t>узлов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1785938"/>
            <a:ext cx="8161592" cy="4523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DOM-узлы</a:t>
            </a:r>
            <a:r>
              <a:rPr lang="ru-RU" sz="2400" dirty="0"/>
              <a:t> принадлежат к определенным </a:t>
            </a:r>
            <a:r>
              <a:rPr lang="ru-RU" sz="2400" b="1" dirty="0"/>
              <a:t>классам</a:t>
            </a:r>
            <a:r>
              <a:rPr lang="ru-RU" sz="2400" dirty="0"/>
              <a:t>, имеющим </a:t>
            </a:r>
            <a:r>
              <a:rPr lang="ru-RU" sz="2400" dirty="0" smtClean="0"/>
              <a:t>иерархию:</a:t>
            </a:r>
            <a:endParaRPr lang="en-US" sz="2400" dirty="0" smtClean="0"/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ru-RU" sz="2300" dirty="0" smtClean="0"/>
              <a:t>Класс</a:t>
            </a:r>
            <a:r>
              <a:rPr lang="ru-RU" sz="2300" dirty="0"/>
              <a:t> </a:t>
            </a:r>
            <a:r>
              <a:rPr lang="ru-RU" sz="2300" b="1" dirty="0" err="1">
                <a:solidFill>
                  <a:schemeClr val="accent1"/>
                </a:solidFill>
              </a:rPr>
              <a:t>EventTarget</a:t>
            </a:r>
            <a:r>
              <a:rPr lang="ru-RU" sz="2300" b="1" dirty="0"/>
              <a:t> </a:t>
            </a:r>
            <a:r>
              <a:rPr lang="ru-RU" sz="2300" dirty="0"/>
              <a:t>– класс-основа, позволяющий объектам поддерживать события;</a:t>
            </a:r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ru-RU" sz="2300" dirty="0"/>
              <a:t>Класс </a:t>
            </a:r>
            <a:r>
              <a:rPr lang="ru-RU" sz="2300" b="1" dirty="0" err="1">
                <a:solidFill>
                  <a:schemeClr val="accent1"/>
                </a:solidFill>
              </a:rPr>
              <a:t>Node</a:t>
            </a:r>
            <a:r>
              <a:rPr lang="ru-RU" sz="2300" b="1" dirty="0"/>
              <a:t> </a:t>
            </a:r>
            <a:r>
              <a:rPr lang="ru-RU" sz="2300" dirty="0"/>
              <a:t>– ключевой класс для узлов, позволяющий им быть обработанными при помощи свойств и методов: </a:t>
            </a:r>
            <a:r>
              <a:rPr lang="ru-RU" sz="2300" b="1" dirty="0" err="1"/>
              <a:t>childNodes</a:t>
            </a:r>
            <a:r>
              <a:rPr lang="ru-RU" sz="2300" dirty="0"/>
              <a:t>, </a:t>
            </a:r>
            <a:r>
              <a:rPr lang="ru-RU" sz="2300" b="1" dirty="0" err="1"/>
              <a:t>nextSibling</a:t>
            </a:r>
            <a:r>
              <a:rPr lang="ru-RU" sz="2300" b="1" dirty="0"/>
              <a:t> </a:t>
            </a:r>
            <a:r>
              <a:rPr lang="ru-RU" sz="2300" dirty="0"/>
              <a:t>и др.;</a:t>
            </a:r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ru-RU" sz="2300" dirty="0"/>
              <a:t>Класс </a:t>
            </a:r>
            <a:r>
              <a:rPr lang="ru-RU" sz="2300" b="1" dirty="0" err="1">
                <a:solidFill>
                  <a:schemeClr val="accent1"/>
                </a:solidFill>
              </a:rPr>
              <a:t>Element</a:t>
            </a:r>
            <a:r>
              <a:rPr lang="ru-RU" sz="2300" b="1" dirty="0"/>
              <a:t> </a:t>
            </a:r>
            <a:r>
              <a:rPr lang="ru-RU" sz="2300" dirty="0"/>
              <a:t>– отвечает за навигацию на уровне элементов и снабжает их методами поиска. Является базой для </a:t>
            </a:r>
            <a:r>
              <a:rPr lang="ru-RU" sz="2300" b="1" dirty="0" err="1"/>
              <a:t>SVGElement</a:t>
            </a:r>
            <a:r>
              <a:rPr lang="ru-RU" sz="2300" dirty="0"/>
              <a:t>, </a:t>
            </a:r>
            <a:r>
              <a:rPr lang="ru-RU" sz="2300" b="1" dirty="0" err="1"/>
              <a:t>XMLElement</a:t>
            </a:r>
            <a:r>
              <a:rPr lang="ru-RU" sz="2300" b="1" dirty="0"/>
              <a:t> </a:t>
            </a:r>
            <a:r>
              <a:rPr lang="ru-RU" sz="2300" dirty="0"/>
              <a:t>и </a:t>
            </a:r>
            <a:r>
              <a:rPr lang="ru-RU" sz="2300" b="1" dirty="0" err="1"/>
              <a:t>HTMLElement</a:t>
            </a:r>
            <a:r>
              <a:rPr lang="ru-RU" sz="2300" dirty="0"/>
              <a:t>;</a:t>
            </a:r>
          </a:p>
          <a:p>
            <a:pPr marL="271463" indent="-271463">
              <a:buFont typeface="Courier New" panose="02070309020205020404" pitchFamily="49" charset="0"/>
              <a:buChar char="o"/>
            </a:pPr>
            <a:r>
              <a:rPr lang="ru-RU" sz="2300" b="1" dirty="0" err="1">
                <a:solidFill>
                  <a:schemeClr val="accent1"/>
                </a:solidFill>
              </a:rPr>
              <a:t>HTMLElement</a:t>
            </a:r>
            <a:r>
              <a:rPr lang="ru-RU" sz="2300" b="1" dirty="0"/>
              <a:t> </a:t>
            </a:r>
            <a:r>
              <a:rPr lang="ru-RU" sz="2300" dirty="0"/>
              <a:t>– позволяет наследоваться остальным тегам (</a:t>
            </a:r>
            <a:r>
              <a:rPr lang="ru-RU" sz="2300" b="1" dirty="0" err="1"/>
              <a:t>HTMLInputElement</a:t>
            </a:r>
            <a:r>
              <a:rPr lang="ru-RU" sz="2300" dirty="0"/>
              <a:t>, </a:t>
            </a:r>
            <a:r>
              <a:rPr lang="ru-RU" sz="2300" b="1" dirty="0" err="1"/>
              <a:t>HTMLAnchorElement</a:t>
            </a:r>
            <a:r>
              <a:rPr lang="ru-RU" sz="2300" dirty="0"/>
              <a:t>, </a:t>
            </a:r>
            <a:r>
              <a:rPr lang="ru-RU" sz="2300" b="1" dirty="0" err="1"/>
              <a:t>HTMLBodyElement</a:t>
            </a:r>
            <a:r>
              <a:rPr lang="ru-RU" sz="2300" dirty="0"/>
              <a:t>) и наделяет их свойствами (</a:t>
            </a:r>
            <a:r>
              <a:rPr lang="ru-RU" sz="2300" b="1" dirty="0" err="1"/>
              <a:t>click</a:t>
            </a:r>
            <a:r>
              <a:rPr lang="ru-RU" sz="2300" b="1" dirty="0"/>
              <a:t>()</a:t>
            </a:r>
            <a:r>
              <a:rPr lang="ru-RU" sz="2300" dirty="0"/>
              <a:t>,</a:t>
            </a:r>
            <a:r>
              <a:rPr lang="ru-RU" sz="2300" b="1" dirty="0"/>
              <a:t> </a:t>
            </a:r>
            <a:r>
              <a:rPr lang="ru-RU" sz="2300" b="1" dirty="0" err="1"/>
              <a:t>focus</a:t>
            </a:r>
            <a:r>
              <a:rPr lang="ru-RU" sz="2300" b="1" dirty="0"/>
              <a:t>()</a:t>
            </a:r>
            <a:r>
              <a:rPr lang="ru-RU" sz="2300" dirty="0"/>
              <a:t> и др.).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7275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 </a:t>
            </a:r>
            <a:r>
              <a:rPr lang="en-US" dirty="0"/>
              <a:t>DOM-</a:t>
            </a:r>
            <a:r>
              <a:rPr lang="ru-RU" dirty="0"/>
              <a:t>узлов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249721"/>
              </p:ext>
            </p:extLst>
          </p:nvPr>
        </p:nvGraphicFramePr>
        <p:xfrm>
          <a:off x="768096" y="1913380"/>
          <a:ext cx="7289800" cy="438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43063" y="37377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&lt;div&gt;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Текст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&lt;/div&gt;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6463" y="3737751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&lt;!--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Комментарий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63" y="630078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&lt;input type = ‘…’&gt;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4777" y="63237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9226" y="630950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&lt;a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href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= ‘…’&gt;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55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29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sz="2400" b="1" dirty="0" err="1" smtClean="0"/>
              <a:t>Браузерное</a:t>
            </a:r>
            <a:r>
              <a:rPr lang="ru-RU" sz="2400" b="1" dirty="0" smtClean="0"/>
              <a:t> окружение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sz="2400" b="1" dirty="0"/>
              <a:t>Навигация по </a:t>
            </a:r>
            <a:r>
              <a:rPr lang="ru-RU" sz="2400" b="1" dirty="0" smtClean="0"/>
              <a:t>DOM</a:t>
            </a:r>
            <a:endParaRPr lang="ru-RU" sz="2400" b="1" dirty="0"/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sz="2400" b="1" dirty="0" smtClean="0"/>
              <a:t>Свойства DOM-узлов</a:t>
            </a:r>
            <a:endParaRPr lang="ru-RU" sz="2400" b="1" dirty="0"/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sz="2400" b="1" dirty="0" smtClean="0"/>
              <a:t>Поиск </a:t>
            </a:r>
            <a:r>
              <a:rPr lang="ru-RU" sz="2400" b="1" dirty="0"/>
              <a:t>по дереву </a:t>
            </a:r>
            <a:r>
              <a:rPr lang="ru-RU" sz="2400" b="1" dirty="0" smtClean="0"/>
              <a:t>документ</a:t>
            </a:r>
            <a:endParaRPr lang="ru-RU" sz="2400" b="1" dirty="0"/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sz="2400" b="1" dirty="0" smtClean="0"/>
              <a:t>Внесение </a:t>
            </a:r>
            <a:r>
              <a:rPr lang="ru-RU" sz="2400" b="1" dirty="0"/>
              <a:t>изменений в </a:t>
            </a:r>
            <a:r>
              <a:rPr lang="ru-RU" sz="2400" b="1" dirty="0" smtClean="0"/>
              <a:t>DOM-дерево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sz="2400" b="1" dirty="0"/>
              <a:t>Управление стилями </a:t>
            </a:r>
            <a:r>
              <a:rPr lang="ru-RU" sz="2400" b="1" dirty="0" smtClean="0"/>
              <a:t>элементов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sz="2400" b="1" dirty="0" err="1"/>
              <a:t>Браузерные</a:t>
            </a:r>
            <a:r>
              <a:rPr lang="ru-RU" sz="2400" b="1" dirty="0"/>
              <a:t> события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 </a:t>
            </a:r>
            <a:r>
              <a:rPr lang="en-US" dirty="0"/>
              <a:t>DOM-</a:t>
            </a:r>
            <a:r>
              <a:rPr lang="ru-RU" dirty="0"/>
              <a:t>узлов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Чтобы понять принадлежность объекта к классу имеется специальная инструкция: </a:t>
            </a:r>
            <a:r>
              <a:rPr lang="ru-RU" sz="2800" b="1" dirty="0" err="1"/>
              <a:t>instanceof</a:t>
            </a:r>
            <a:r>
              <a:rPr lang="ru-RU" sz="2800" dirty="0"/>
              <a:t>. Узнать принадлежность можно и через </a:t>
            </a:r>
            <a:r>
              <a:rPr lang="ru-RU" sz="2800" b="1" dirty="0" err="1"/>
              <a:t>console.dir</a:t>
            </a:r>
            <a:r>
              <a:rPr lang="ru-RU" sz="2800" b="1" dirty="0" smtClean="0"/>
              <a:t>()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ru-RU" sz="2800" dirty="0"/>
              <a:t>На основании узла </a:t>
            </a:r>
            <a:r>
              <a:rPr lang="ru-RU" sz="2800" b="1" dirty="0"/>
              <a:t>DOM </a:t>
            </a:r>
            <a:r>
              <a:rPr lang="ru-RU" sz="2800" dirty="0"/>
              <a:t>возможно выяснить имя тега элемента: </a:t>
            </a:r>
            <a:r>
              <a:rPr lang="ru-RU" sz="2800" b="1" dirty="0" err="1"/>
              <a:t>nodeName</a:t>
            </a:r>
            <a:r>
              <a:rPr lang="ru-RU" sz="2800" b="1" dirty="0"/>
              <a:t> </a:t>
            </a:r>
            <a:r>
              <a:rPr lang="ru-RU" sz="2800" dirty="0"/>
              <a:t>и </a:t>
            </a:r>
            <a:r>
              <a:rPr lang="ru-RU" sz="2800" b="1" dirty="0" err="1"/>
              <a:t>tagName</a:t>
            </a:r>
            <a:r>
              <a:rPr lang="ru-RU" sz="2800" dirty="0"/>
              <a:t>. Второе свойство имеется только у объектов класса </a:t>
            </a:r>
            <a:r>
              <a:rPr lang="ru-RU" sz="2800" b="1" dirty="0" err="1"/>
              <a:t>Element</a:t>
            </a:r>
            <a:r>
              <a:rPr lang="ru-RU" sz="2800" dirty="0"/>
              <a:t>, а первое доступно всем.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6548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узлов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098002"/>
              </p:ext>
            </p:extLst>
          </p:nvPr>
        </p:nvGraphicFramePr>
        <p:xfrm>
          <a:off x="0" y="1871662"/>
          <a:ext cx="9144000" cy="4861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70035">
                  <a:extLst>
                    <a:ext uri="{9D8B030D-6E8A-4147-A177-3AD203B41FA5}">
                      <a16:colId xmlns:a16="http://schemas.microsoft.com/office/drawing/2014/main" val="2834990673"/>
                    </a:ext>
                  </a:extLst>
                </a:gridCol>
                <a:gridCol w="7573965">
                  <a:extLst>
                    <a:ext uri="{9D8B030D-6E8A-4147-A177-3AD203B41FA5}">
                      <a16:colId xmlns:a16="http://schemas.microsoft.com/office/drawing/2014/main" val="185896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Свойство</a:t>
                      </a:r>
                      <a:endParaRPr lang="ru-RU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Описание</a:t>
                      </a:r>
                      <a:endParaRPr lang="ru-RU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555052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innerHTML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Доступ к внутреннему контенту элемента (представлен в виде строки)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54339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outerHTML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Показывает содержимое элемента вместе с ним самим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4253822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nodeValue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Содержимое текстового узла или комментария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4083230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data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Аналогично </a:t>
                      </a:r>
                      <a:r>
                        <a:rPr lang="ru-RU" dirty="0" err="1">
                          <a:effectLst/>
                        </a:rPr>
                        <a:t>nodeValue</a:t>
                      </a:r>
                      <a:r>
                        <a:rPr lang="ru-RU" dirty="0">
                          <a:effectLst/>
                        </a:rPr>
                        <a:t> за некоторыми нюансами (направлено исключительно на текст)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6639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textContent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Внутренний текст объекта за вычетом любых тегов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628920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hidden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Отвечает за видимость тега на странице.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25130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34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Объект 1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3" y="2797679"/>
            <a:ext cx="7805966" cy="32213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57836" y="2044108"/>
            <a:ext cx="3362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/>
                </a:solidFill>
              </a:rPr>
              <a:t>Содержимое тела документа</a:t>
            </a:r>
            <a:endParaRPr lang="ru-RU" sz="2400" dirty="0">
              <a:solidFill>
                <a:schemeClr val="accent1"/>
              </a:solidFill>
            </a:endParaRPr>
          </a:p>
        </p:txBody>
      </p:sp>
      <p:cxnSp>
        <p:nvCxnSpPr>
          <p:cNvPr id="9" name="Соединительная линия уступом 8"/>
          <p:cNvCxnSpPr>
            <a:stCxn id="8" idx="1"/>
          </p:cNvCxnSpPr>
          <p:nvPr/>
        </p:nvCxnSpPr>
        <p:spPr>
          <a:xfrm rot="10800000" flipV="1">
            <a:off x="3600450" y="2244162"/>
            <a:ext cx="1957387" cy="737495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53215" y="2555972"/>
            <a:ext cx="304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/>
                </a:solidFill>
              </a:rPr>
              <a:t>Содержимое тега &lt;</a:t>
            </a:r>
            <a:r>
              <a:rPr lang="ru-RU" sz="2000" dirty="0" err="1">
                <a:solidFill>
                  <a:schemeClr val="accent1"/>
                </a:solidFill>
              </a:rPr>
              <a:t>body</a:t>
            </a:r>
            <a:r>
              <a:rPr lang="ru-RU" sz="2000" dirty="0">
                <a:solidFill>
                  <a:schemeClr val="accent1"/>
                </a:solidFill>
              </a:rPr>
              <a:t>&gt; вместе с ним самим</a:t>
            </a:r>
            <a:endParaRPr lang="ru-RU" sz="2800" dirty="0">
              <a:solidFill>
                <a:schemeClr val="accent1"/>
              </a:solidFill>
            </a:endParaRPr>
          </a:p>
        </p:txBody>
      </p:sp>
      <p:cxnSp>
        <p:nvCxnSpPr>
          <p:cNvPr id="13" name="Соединительная линия уступом 12"/>
          <p:cNvCxnSpPr/>
          <p:nvPr/>
        </p:nvCxnSpPr>
        <p:spPr>
          <a:xfrm rot="10800000" flipV="1">
            <a:off x="3600452" y="3375611"/>
            <a:ext cx="3736508" cy="390971"/>
          </a:xfrm>
          <a:prstGeom prst="bentConnector3">
            <a:avLst>
              <a:gd name="adj1" fmla="val -91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2087" y="4692747"/>
            <a:ext cx="364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accent1"/>
                </a:solidFill>
              </a:rPr>
              <a:t>Меняем видимость тега </a:t>
            </a:r>
            <a:r>
              <a:rPr lang="en-US" sz="2000" dirty="0" smtClean="0">
                <a:solidFill>
                  <a:schemeClr val="accent1"/>
                </a:solidFill>
              </a:rPr>
              <a:t>&lt;h1&gt;</a:t>
            </a:r>
            <a:endParaRPr lang="ru-RU" sz="2800" dirty="0">
              <a:solidFill>
                <a:schemeClr val="accent1"/>
              </a:solidFill>
            </a:endParaRPr>
          </a:p>
        </p:txBody>
      </p:sp>
      <p:cxnSp>
        <p:nvCxnSpPr>
          <p:cNvPr id="17" name="Соединительная линия уступом 16"/>
          <p:cNvCxnSpPr>
            <a:stCxn id="16" idx="0"/>
          </p:cNvCxnSpPr>
          <p:nvPr/>
        </p:nvCxnSpPr>
        <p:spPr>
          <a:xfrm rot="16200000" flipV="1">
            <a:off x="6681083" y="4277433"/>
            <a:ext cx="163606" cy="667021"/>
          </a:xfrm>
          <a:prstGeom prst="bentConnector2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53215" y="5815057"/>
            <a:ext cx="304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solidFill>
                  <a:schemeClr val="accent1"/>
                </a:solidFill>
              </a:rPr>
              <a:t>Меняем содержимое тега </a:t>
            </a:r>
            <a:r>
              <a:rPr lang="en-US" sz="2000" dirty="0" smtClean="0">
                <a:solidFill>
                  <a:schemeClr val="accent1"/>
                </a:solidFill>
              </a:rPr>
              <a:t>&lt;body&gt;</a:t>
            </a:r>
            <a:endParaRPr lang="ru-RU" sz="2800" dirty="0">
              <a:solidFill>
                <a:schemeClr val="accent1"/>
              </a:solidFill>
            </a:endParaRPr>
          </a:p>
        </p:txBody>
      </p:sp>
      <p:cxnSp>
        <p:nvCxnSpPr>
          <p:cNvPr id="34" name="Соединительная линия уступом 33"/>
          <p:cNvCxnSpPr>
            <a:stCxn id="33" idx="1"/>
          </p:cNvCxnSpPr>
          <p:nvPr/>
        </p:nvCxnSpPr>
        <p:spPr>
          <a:xfrm rot="10800000">
            <a:off x="2680747" y="5815062"/>
            <a:ext cx="3072468" cy="353939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9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свойства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21242"/>
              </p:ext>
            </p:extLst>
          </p:nvPr>
        </p:nvGraphicFramePr>
        <p:xfrm>
          <a:off x="768350" y="2286000"/>
          <a:ext cx="7289800" cy="355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2859144475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093120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Свойство</a:t>
                      </a:r>
                      <a:endParaRPr lang="ru-RU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Описание</a:t>
                      </a:r>
                      <a:endParaRPr lang="ru-RU" b="1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70330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value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Получение значения у элементов input, textarea, select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139879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href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Ссылка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746749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Id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Получение идентификатора, в случае его наличия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466475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className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Название всех классов объекта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236129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7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Важно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307181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Свойства</a:t>
            </a:r>
            <a:r>
              <a:rPr lang="ru-RU" sz="3600" dirty="0"/>
              <a:t> </a:t>
            </a:r>
            <a:r>
              <a:rPr lang="ru-RU" sz="3600" b="1" dirty="0"/>
              <a:t>DOM-объектов</a:t>
            </a:r>
            <a:r>
              <a:rPr lang="ru-RU" sz="3600" dirty="0"/>
              <a:t> не следует путать с атрибутами HTML-элементов. Важно запомнить, что свойства способны принимать любые значения, а атрибутами могут быть только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12643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Свои свойства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096" y="2959099"/>
            <a:ext cx="7797893" cy="179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5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Взаимодействие с пользовательскими </a:t>
            </a:r>
            <a:r>
              <a:rPr lang="ru-RU" sz="3200" dirty="0" err="1" smtClean="0"/>
              <a:t>аттрибутами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743"/>
              </p:ext>
            </p:extLst>
          </p:nvPr>
        </p:nvGraphicFramePr>
        <p:xfrm>
          <a:off x="768350" y="2286000"/>
          <a:ext cx="7804151" cy="37719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46288">
                  <a:extLst>
                    <a:ext uri="{9D8B030D-6E8A-4147-A177-3AD203B41FA5}">
                      <a16:colId xmlns:a16="http://schemas.microsoft.com/office/drawing/2014/main" val="2539726089"/>
                    </a:ext>
                  </a:extLst>
                </a:gridCol>
                <a:gridCol w="5757863">
                  <a:extLst>
                    <a:ext uri="{9D8B030D-6E8A-4147-A177-3AD203B41FA5}">
                      <a16:colId xmlns:a16="http://schemas.microsoft.com/office/drawing/2014/main" val="2397966099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Метод</a:t>
                      </a:r>
                      <a:endParaRPr lang="ru-RU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Описание</a:t>
                      </a:r>
                      <a:endParaRPr lang="ru-RU" b="1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4045029535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hasAttribute()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Проверка наличия атрибута у элемента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145822981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getAttribute()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Получение значения атрибута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004255034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setAttribute()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Создание атрибута с некоторым значением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4278380156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removeAttribute()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Удаление атрибута.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29970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47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8096" y="2354262"/>
            <a:ext cx="66389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51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 дереву документа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60279"/>
              </p:ext>
            </p:extLst>
          </p:nvPr>
        </p:nvGraphicFramePr>
        <p:xfrm>
          <a:off x="471488" y="1996440"/>
          <a:ext cx="8672512" cy="4861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86320">
                  <a:extLst>
                    <a:ext uri="{9D8B030D-6E8A-4147-A177-3AD203B41FA5}">
                      <a16:colId xmlns:a16="http://schemas.microsoft.com/office/drawing/2014/main" val="3172049975"/>
                    </a:ext>
                  </a:extLst>
                </a:gridCol>
                <a:gridCol w="5786192">
                  <a:extLst>
                    <a:ext uri="{9D8B030D-6E8A-4147-A177-3AD203B41FA5}">
                      <a16:colId xmlns:a16="http://schemas.microsoft.com/office/drawing/2014/main" val="1276452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Функция</a:t>
                      </a:r>
                      <a:endParaRPr lang="ru-RU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Описание</a:t>
                      </a:r>
                      <a:endParaRPr lang="ru-RU" b="1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71602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getElementById()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Ищет объект по идентификатору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22293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getElementsByName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endParaRPr lang="en-US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Позволяет выделить элементы с заданным атрибутом «name»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831099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getElementsByTagName()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Обнаружение элементов по названию тега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064414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getElementsByClassName()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Поиск на основании класса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85263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querySelector()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Находит первый элемент на основании CSS-селектора</a:t>
                      </a:r>
                      <a:endParaRPr lang="ru-RU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707327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querySelectorAll()</a:t>
                      </a:r>
                      <a:endParaRPr lang="en-US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Ищет все объекты по заданному селектору</a:t>
                      </a:r>
                      <a:endParaRPr lang="ru-RU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087624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6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7" y="2205037"/>
            <a:ext cx="8893303" cy="417661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8375905" cy="1499616"/>
          </a:xfrm>
        </p:spPr>
        <p:txBody>
          <a:bodyPr/>
          <a:lstStyle/>
          <a:p>
            <a:r>
              <a:rPr lang="ru-RU" dirty="0"/>
              <a:t>Поиск по дереву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4636" y="2968634"/>
            <a:ext cx="336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Выберем последнюю статью на основании </a:t>
            </a:r>
            <a:r>
              <a:rPr lang="ru-RU" dirty="0" smtClean="0">
                <a:solidFill>
                  <a:schemeClr val="accent1"/>
                </a:solidFill>
              </a:rPr>
              <a:t>свойства </a:t>
            </a:r>
            <a:r>
              <a:rPr lang="ru-RU" dirty="0">
                <a:solidFill>
                  <a:schemeClr val="accent1"/>
                </a:solidFill>
              </a:rPr>
              <a:t>«</a:t>
            </a:r>
            <a:r>
              <a:rPr lang="ru-RU" dirty="0" err="1">
                <a:solidFill>
                  <a:schemeClr val="accent1"/>
                </a:solidFill>
              </a:rPr>
              <a:t>name</a:t>
            </a:r>
            <a:r>
              <a:rPr lang="ru-RU" dirty="0">
                <a:solidFill>
                  <a:schemeClr val="accent1"/>
                </a:solidFill>
              </a:rPr>
              <a:t>»</a:t>
            </a:r>
            <a:endParaRPr lang="ru-RU" sz="2400" dirty="0">
              <a:solidFill>
                <a:schemeClr val="accent1"/>
              </a:solidFill>
            </a:endParaRPr>
          </a:p>
        </p:txBody>
      </p:sp>
      <p:cxnSp>
        <p:nvCxnSpPr>
          <p:cNvPr id="6" name="Соединительная линия уступом 5"/>
          <p:cNvCxnSpPr>
            <a:stCxn id="5" idx="1"/>
          </p:cNvCxnSpPr>
          <p:nvPr/>
        </p:nvCxnSpPr>
        <p:spPr>
          <a:xfrm rot="10800000">
            <a:off x="4829176" y="3040526"/>
            <a:ext cx="915461" cy="251274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72163" y="3686857"/>
            <a:ext cx="323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Найдем </a:t>
            </a:r>
            <a:r>
              <a:rPr lang="en-US" dirty="0" smtClean="0">
                <a:solidFill>
                  <a:schemeClr val="accent1"/>
                </a:solidFill>
              </a:rPr>
              <a:t>div </a:t>
            </a:r>
            <a:r>
              <a:rPr lang="ru-RU" dirty="0" smtClean="0">
                <a:solidFill>
                  <a:schemeClr val="accent1"/>
                </a:solidFill>
              </a:rPr>
              <a:t>на </a:t>
            </a:r>
            <a:r>
              <a:rPr lang="ru-RU" dirty="0">
                <a:solidFill>
                  <a:schemeClr val="accent1"/>
                </a:solidFill>
              </a:rPr>
              <a:t>странице по тегу</a:t>
            </a:r>
            <a:endParaRPr lang="ru-RU" sz="2400" dirty="0">
              <a:solidFill>
                <a:schemeClr val="accent1"/>
              </a:solidFill>
            </a:endParaRPr>
          </a:p>
        </p:txBody>
      </p:sp>
      <p:cxnSp>
        <p:nvCxnSpPr>
          <p:cNvPr id="10" name="Соединительная линия уступом 9"/>
          <p:cNvCxnSpPr>
            <a:stCxn id="9" idx="1"/>
          </p:cNvCxnSpPr>
          <p:nvPr/>
        </p:nvCxnSpPr>
        <p:spPr>
          <a:xfrm rot="10800000" flipV="1">
            <a:off x="5014913" y="3871523"/>
            <a:ext cx="857250" cy="184666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5088" y="4378562"/>
            <a:ext cx="272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Выведем список статей с классом </a:t>
            </a:r>
            <a:r>
              <a:rPr lang="ru-RU" dirty="0" smtClean="0">
                <a:solidFill>
                  <a:schemeClr val="accent1"/>
                </a:solidFill>
              </a:rPr>
              <a:t>«</a:t>
            </a:r>
            <a:r>
              <a:rPr lang="en-US" dirty="0" smtClean="0">
                <a:solidFill>
                  <a:schemeClr val="accent1"/>
                </a:solidFill>
              </a:rPr>
              <a:t>main</a:t>
            </a:r>
            <a:r>
              <a:rPr lang="ru-RU" dirty="0" smtClean="0">
                <a:solidFill>
                  <a:schemeClr val="accent1"/>
                </a:solidFill>
              </a:rPr>
              <a:t>_</a:t>
            </a:r>
            <a:r>
              <a:rPr lang="en-US" dirty="0" smtClean="0">
                <a:solidFill>
                  <a:schemeClr val="accent1"/>
                </a:solidFill>
              </a:rPr>
              <a:t>div</a:t>
            </a:r>
            <a:r>
              <a:rPr lang="ru-RU" dirty="0" smtClean="0">
                <a:solidFill>
                  <a:schemeClr val="accent1"/>
                </a:solidFill>
              </a:rPr>
              <a:t>»</a:t>
            </a:r>
            <a:endParaRPr lang="ru-RU" sz="2400" dirty="0">
              <a:solidFill>
                <a:schemeClr val="accent1"/>
              </a:solidFill>
            </a:endParaRPr>
          </a:p>
        </p:txBody>
      </p:sp>
      <p:cxnSp>
        <p:nvCxnSpPr>
          <p:cNvPr id="15" name="Соединительная линия уступом 14"/>
          <p:cNvCxnSpPr>
            <a:stCxn id="14" idx="1"/>
          </p:cNvCxnSpPr>
          <p:nvPr/>
        </p:nvCxnSpPr>
        <p:spPr>
          <a:xfrm rot="10800000" flipV="1">
            <a:off x="5872164" y="4701728"/>
            <a:ext cx="542925" cy="170310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87560" y="5663878"/>
            <a:ext cx="272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Получим доступ к первой статье</a:t>
            </a:r>
            <a:endParaRPr lang="ru-RU" sz="2400" dirty="0">
              <a:solidFill>
                <a:schemeClr val="accent1"/>
              </a:solidFill>
            </a:endParaRPr>
          </a:p>
        </p:txBody>
      </p:sp>
      <p:cxnSp>
        <p:nvCxnSpPr>
          <p:cNvPr id="26" name="Соединительная линия уступом 25"/>
          <p:cNvCxnSpPr>
            <a:stCxn id="25" idx="1"/>
          </p:cNvCxnSpPr>
          <p:nvPr/>
        </p:nvCxnSpPr>
        <p:spPr>
          <a:xfrm rot="10800000">
            <a:off x="5014912" y="5740306"/>
            <a:ext cx="1272648" cy="246738"/>
          </a:xfrm>
          <a:prstGeom prst="bent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Браузерное</a:t>
            </a:r>
            <a:r>
              <a:rPr lang="ru-RU" dirty="0" smtClean="0"/>
              <a:t> окружение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89619"/>
              </p:ext>
            </p:extLst>
          </p:nvPr>
        </p:nvGraphicFramePr>
        <p:xfrm>
          <a:off x="-651017" y="2449773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790364" y="24497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52525"/>
                </a:solidFill>
                <a:latin typeface="Roboto" panose="02000000000000000000" pitchFamily="2" charset="0"/>
              </a:rPr>
              <a:t>Объекты </a:t>
            </a:r>
            <a:r>
              <a:rPr lang="ru-RU" dirty="0" err="1">
                <a:solidFill>
                  <a:srgbClr val="252525"/>
                </a:solidFill>
                <a:latin typeface="Roboto" panose="02000000000000000000" pitchFamily="2" charset="0"/>
              </a:rPr>
              <a:t>браузерного</a:t>
            </a:r>
            <a:r>
              <a:rPr lang="ru-RU" dirty="0">
                <a:solidFill>
                  <a:srgbClr val="252525"/>
                </a:solidFill>
                <a:latin typeface="Roboto" panose="02000000000000000000" pitchFamily="2" charset="0"/>
              </a:rPr>
              <a:t> окружения, доступные языку </a:t>
            </a:r>
            <a:r>
              <a:rPr lang="ru-RU" dirty="0" err="1">
                <a:solidFill>
                  <a:srgbClr val="252525"/>
                </a:solidFill>
                <a:latin typeface="Roboto" panose="02000000000000000000" pitchFamily="2" charset="0"/>
              </a:rPr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70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Внесение изменений в </a:t>
            </a:r>
            <a:r>
              <a:rPr lang="en-US" dirty="0"/>
              <a:t>DOM-</a:t>
            </a:r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При помощи </a:t>
            </a:r>
            <a:r>
              <a:rPr lang="ru-RU" sz="2800" dirty="0" err="1"/>
              <a:t>JavaScript</a:t>
            </a:r>
            <a:r>
              <a:rPr lang="ru-RU" sz="2800" dirty="0"/>
              <a:t> мы можем не только находить элементы в </a:t>
            </a:r>
            <a:r>
              <a:rPr lang="ru-RU" sz="2800" dirty="0" err="1"/>
              <a:t>web</a:t>
            </a:r>
            <a:r>
              <a:rPr lang="ru-RU" sz="2800" dirty="0"/>
              <a:t>-документе или менять их свойства, но и </a:t>
            </a:r>
            <a:r>
              <a:rPr lang="ru-RU" sz="2800" b="1" dirty="0"/>
              <a:t>вносить изменения</a:t>
            </a:r>
            <a:r>
              <a:rPr lang="ru-RU" sz="2800" dirty="0"/>
              <a:t> в структуру </a:t>
            </a:r>
            <a:r>
              <a:rPr lang="ru-RU" sz="2800" dirty="0" smtClean="0"/>
              <a:t>DOM-дерева:</a:t>
            </a:r>
            <a:endParaRPr lang="en-US" sz="2800" dirty="0" smtClean="0"/>
          </a:p>
          <a:p>
            <a:pPr marL="442913" indent="-442913">
              <a:buFont typeface="Courier New" panose="02070309020205020404" pitchFamily="49" charset="0"/>
              <a:buChar char="o"/>
            </a:pPr>
            <a:r>
              <a:rPr lang="ru-RU" sz="2800" dirty="0" smtClean="0"/>
              <a:t>Создавать </a:t>
            </a:r>
            <a:r>
              <a:rPr lang="ru-RU" sz="2800" dirty="0"/>
              <a:t>новые теги</a:t>
            </a:r>
          </a:p>
          <a:p>
            <a:pPr marL="442913" indent="-442913">
              <a:buFont typeface="Courier New" panose="02070309020205020404" pitchFamily="49" charset="0"/>
              <a:buChar char="o"/>
            </a:pPr>
            <a:r>
              <a:rPr lang="ru-RU" sz="2800" dirty="0"/>
              <a:t>Удалять имеющиеся</a:t>
            </a:r>
          </a:p>
          <a:p>
            <a:pPr marL="442913" indent="-442913">
              <a:buFont typeface="Courier New" panose="02070309020205020404" pitchFamily="49" charset="0"/>
              <a:buChar char="o"/>
            </a:pPr>
            <a:r>
              <a:rPr lang="ru-RU" sz="2800" dirty="0"/>
              <a:t>Заменять их на другие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06013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Внесение изменений в </a:t>
            </a:r>
            <a:r>
              <a:rPr lang="en-US" dirty="0"/>
              <a:t>DOM-</a:t>
            </a:r>
            <a:r>
              <a:rPr lang="ru-RU" dirty="0"/>
              <a:t>дерево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92739"/>
              </p:ext>
            </p:extLst>
          </p:nvPr>
        </p:nvGraphicFramePr>
        <p:xfrm>
          <a:off x="768350" y="2037080"/>
          <a:ext cx="7947025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48258">
                  <a:extLst>
                    <a:ext uri="{9D8B030D-6E8A-4147-A177-3AD203B41FA5}">
                      <a16:colId xmlns:a16="http://schemas.microsoft.com/office/drawing/2014/main" val="155116440"/>
                    </a:ext>
                  </a:extLst>
                </a:gridCol>
                <a:gridCol w="5598767">
                  <a:extLst>
                    <a:ext uri="{9D8B030D-6E8A-4147-A177-3AD203B41FA5}">
                      <a16:colId xmlns:a16="http://schemas.microsoft.com/office/drawing/2014/main" val="3157567537"/>
                    </a:ext>
                  </a:extLst>
                </a:gridCol>
              </a:tblGrid>
              <a:tr h="427067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Функция</a:t>
                      </a:r>
                      <a:endParaRPr lang="ru-RU" sz="2000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2000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629705028"/>
                  </a:ext>
                </a:extLst>
              </a:tr>
              <a:tr h="4270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createElement()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Создание определенного тега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908258756"/>
                  </a:ext>
                </a:extLst>
              </a:tr>
              <a:tr h="605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createTextNode()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Объявление текстового узла с некоторым содержимым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912484502"/>
                  </a:ext>
                </a:extLst>
              </a:tr>
              <a:tr h="4270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remove()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Удаление элемента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011784427"/>
                  </a:ext>
                </a:extLst>
              </a:tr>
              <a:tr h="4270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cloneNode()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Полная копия желаемого объекта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531941869"/>
                  </a:ext>
                </a:extLst>
              </a:tr>
              <a:tr h="42706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append()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Добавление узла в конец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53314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Внесение изменений в </a:t>
            </a:r>
            <a:r>
              <a:rPr lang="en-US" dirty="0"/>
              <a:t>DOM-</a:t>
            </a:r>
            <a:r>
              <a:rPr lang="ru-RU" dirty="0"/>
              <a:t>дерево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95135"/>
              </p:ext>
            </p:extLst>
          </p:nvPr>
        </p:nvGraphicFramePr>
        <p:xfrm>
          <a:off x="768350" y="2286000"/>
          <a:ext cx="8161338" cy="36147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6907">
                  <a:extLst>
                    <a:ext uri="{9D8B030D-6E8A-4147-A177-3AD203B41FA5}">
                      <a16:colId xmlns:a16="http://schemas.microsoft.com/office/drawing/2014/main" val="169730306"/>
                    </a:ext>
                  </a:extLst>
                </a:gridCol>
                <a:gridCol w="5774431">
                  <a:extLst>
                    <a:ext uri="{9D8B030D-6E8A-4147-A177-3AD203B41FA5}">
                      <a16:colId xmlns:a16="http://schemas.microsoft.com/office/drawing/2014/main" val="2178917133"/>
                    </a:ext>
                  </a:extLst>
                </a:gridCol>
              </a:tblGrid>
              <a:tr h="722948"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Функция</a:t>
                      </a:r>
                      <a:endParaRPr lang="ru-RU" sz="2000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Описание</a:t>
                      </a:r>
                      <a:endParaRPr lang="ru-RU" sz="2000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917083280"/>
                  </a:ext>
                </a:extLst>
              </a:tr>
              <a:tr h="72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prepend()</a:t>
                      </a:r>
                      <a:endParaRPr lang="en-US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Вставка объекта в начало узла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474945295"/>
                  </a:ext>
                </a:extLst>
              </a:tr>
              <a:tr h="72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before()</a:t>
                      </a:r>
                      <a:endParaRPr lang="en-US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Добавление элемента перед узлом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138822522"/>
                  </a:ext>
                </a:extLst>
              </a:tr>
              <a:tr h="72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after()</a:t>
                      </a:r>
                      <a:endParaRPr lang="en-US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Вставка объекта после узла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258159974"/>
                  </a:ext>
                </a:extLst>
              </a:tr>
              <a:tr h="72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replaceWith()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000" dirty="0">
                          <a:effectLst/>
                        </a:rPr>
                        <a:t>Замена содержимого</a:t>
                      </a:r>
                      <a:endParaRPr lang="ru-RU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36894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58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стилями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Взаимодействие с классами</a:t>
            </a:r>
            <a:r>
              <a:rPr lang="ru-RU" sz="3600" dirty="0"/>
              <a:t> для изменения HTML-элементов может осуществляться как при помощи свойства </a:t>
            </a:r>
            <a:r>
              <a:rPr lang="ru-RU" sz="3600" b="1" dirty="0" err="1"/>
              <a:t>style</a:t>
            </a:r>
            <a:r>
              <a:rPr lang="ru-RU" sz="3600" dirty="0"/>
              <a:t>, так и непосредственно обращением к классам напрямую.</a:t>
            </a:r>
          </a:p>
        </p:txBody>
      </p:sp>
    </p:spTree>
    <p:extLst>
      <p:ext uri="{BB962C8B-B14F-4D97-AF65-F5344CB8AC3E}">
        <p14:creationId xmlns:p14="http://schemas.microsoft.com/office/powerpoint/2010/main" val="3051529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286000"/>
            <a:ext cx="7932992" cy="4023360"/>
          </a:xfrm>
        </p:spPr>
        <p:txBody>
          <a:bodyPr/>
          <a:lstStyle/>
          <a:p>
            <a:r>
              <a:rPr lang="ru-RU" sz="2400" dirty="0"/>
              <a:t>Объект </a:t>
            </a:r>
            <a:r>
              <a:rPr lang="ru-RU" sz="2400" b="1" dirty="0" err="1"/>
              <a:t>classList</a:t>
            </a:r>
            <a:r>
              <a:rPr lang="ru-RU" sz="2400" b="1" dirty="0"/>
              <a:t> </a:t>
            </a:r>
            <a:r>
              <a:rPr lang="ru-RU" sz="2400" dirty="0"/>
              <a:t>позволяет менять, удалять или добавлять классы к элементам. Здесь имеется 4 метода: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Метод</a:t>
            </a:r>
            <a:r>
              <a:rPr lang="ru-RU" sz="2400" b="1" dirty="0"/>
              <a:t> </a:t>
            </a:r>
            <a:r>
              <a:rPr lang="ru-RU" sz="2400" b="1" dirty="0" err="1"/>
              <a:t>add</a:t>
            </a:r>
            <a:r>
              <a:rPr lang="ru-RU" sz="2400" b="1" dirty="0"/>
              <a:t>()</a:t>
            </a:r>
            <a:r>
              <a:rPr lang="ru-RU" sz="2400" dirty="0"/>
              <a:t> – добавить новый класс;</a:t>
            </a:r>
          </a:p>
          <a:p>
            <a:r>
              <a:rPr lang="ru-RU" sz="2400" dirty="0"/>
              <a:t>Метод </a:t>
            </a:r>
            <a:r>
              <a:rPr lang="ru-RU" sz="2400" b="1" dirty="0" err="1"/>
              <a:t>remove</a:t>
            </a:r>
            <a:r>
              <a:rPr lang="ru-RU" sz="2400" b="1" dirty="0"/>
              <a:t>()</a:t>
            </a:r>
            <a:r>
              <a:rPr lang="ru-RU" sz="2400" dirty="0"/>
              <a:t> – удалить класс у тега;</a:t>
            </a:r>
          </a:p>
          <a:p>
            <a:r>
              <a:rPr lang="ru-RU" sz="2400" dirty="0"/>
              <a:t>Метод</a:t>
            </a:r>
            <a:r>
              <a:rPr lang="ru-RU" sz="2400" b="1" dirty="0"/>
              <a:t> </a:t>
            </a:r>
            <a:r>
              <a:rPr lang="ru-RU" sz="2400" b="1" dirty="0" err="1"/>
              <a:t>toggle</a:t>
            </a:r>
            <a:r>
              <a:rPr lang="ru-RU" sz="2400" b="1" dirty="0"/>
              <a:t>()</a:t>
            </a:r>
            <a:r>
              <a:rPr lang="ru-RU" sz="2400" dirty="0"/>
              <a:t> – добавить класс при отсутствии, а иначе - удалить;</a:t>
            </a:r>
          </a:p>
          <a:p>
            <a:r>
              <a:rPr lang="ru-RU" sz="2400" dirty="0"/>
              <a:t>Метод</a:t>
            </a:r>
            <a:r>
              <a:rPr lang="ru-RU" sz="2400" b="1" dirty="0"/>
              <a:t> </a:t>
            </a:r>
            <a:r>
              <a:rPr lang="ru-RU" sz="2400" b="1" dirty="0" err="1"/>
              <a:t>contains</a:t>
            </a:r>
            <a:r>
              <a:rPr lang="ru-RU" sz="2400" b="1" dirty="0"/>
              <a:t>()</a:t>
            </a:r>
            <a:r>
              <a:rPr lang="ru-RU" sz="2400" dirty="0"/>
              <a:t> – проверяет наличие класса.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899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атрибутов </a:t>
            </a:r>
            <a:r>
              <a:rPr lang="ru-RU" dirty="0" smtClean="0"/>
              <a:t>тегов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Изменять и определять конкретные атрибуты тегов достаточно просто: нужно лишь к ним обратиться при помощи соответствующих методов. Важно запомнить, что в </a:t>
            </a:r>
            <a:r>
              <a:rPr lang="ru-RU" sz="3000" dirty="0" err="1"/>
              <a:t>JavaScript</a:t>
            </a:r>
            <a:r>
              <a:rPr lang="ru-RU" sz="3000" dirty="0"/>
              <a:t> не используются дефисы, поэтому составные свойства пишутся в </a:t>
            </a:r>
            <a:r>
              <a:rPr lang="ru-RU" sz="3000" b="1" dirty="0"/>
              <a:t>верблюжьей </a:t>
            </a:r>
            <a:r>
              <a:rPr lang="ru-RU" sz="3000" b="1" dirty="0" smtClean="0"/>
              <a:t>нотации</a:t>
            </a:r>
          </a:p>
          <a:p>
            <a:r>
              <a:rPr lang="en-US" sz="3200" dirty="0"/>
              <a:t>font-size (CSS) </a:t>
            </a:r>
            <a:r>
              <a:rPr lang="ru-RU" sz="3200" dirty="0" smtClean="0"/>
              <a:t>                      </a:t>
            </a:r>
            <a:r>
              <a:rPr lang="en-US" sz="3200" dirty="0" err="1" smtClean="0"/>
              <a:t>fontSize</a:t>
            </a:r>
            <a:r>
              <a:rPr lang="en-US" sz="3200" dirty="0" smtClean="0"/>
              <a:t> </a:t>
            </a:r>
            <a:r>
              <a:rPr lang="en-US" sz="3200" dirty="0"/>
              <a:t>(JS)</a:t>
            </a:r>
            <a:endParaRPr lang="ru-RU" sz="4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429000" y="5600700"/>
            <a:ext cx="1814513" cy="142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9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Сброс </a:t>
            </a:r>
            <a:r>
              <a:rPr lang="ru-RU" dirty="0" smtClean="0"/>
              <a:t>стилей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Для сброса стилей применяется свойство </a:t>
            </a:r>
            <a:r>
              <a:rPr lang="ru-RU" sz="5400" b="1" dirty="0" err="1"/>
              <a:t>cssText</a:t>
            </a:r>
            <a:r>
              <a:rPr lang="ru-RU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10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стилей </a:t>
            </a:r>
            <a:r>
              <a:rPr lang="ru-RU" dirty="0" smtClean="0"/>
              <a:t>элементов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Метод </a:t>
            </a:r>
            <a:r>
              <a:rPr lang="ru-RU" sz="4400" b="1" dirty="0" err="1"/>
              <a:t>getComputedStyle</a:t>
            </a:r>
            <a:r>
              <a:rPr lang="ru-RU" sz="4400" b="1" dirty="0"/>
              <a:t>()</a:t>
            </a:r>
            <a:r>
              <a:rPr lang="ru-RU" sz="4400" dirty="0"/>
              <a:t> позволяет решить эту проблему.</a:t>
            </a:r>
          </a:p>
        </p:txBody>
      </p:sp>
    </p:spTree>
    <p:extLst>
      <p:ext uri="{BB962C8B-B14F-4D97-AF65-F5344CB8AC3E}">
        <p14:creationId xmlns:p14="http://schemas.microsoft.com/office/powerpoint/2010/main" val="2076311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Строки-шаблоны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let </a:t>
            </a:r>
            <a:r>
              <a:rPr lang="en-US" sz="3200" dirty="0" err="1"/>
              <a:t>str</a:t>
            </a:r>
            <a:r>
              <a:rPr lang="en-US" sz="3200" dirty="0"/>
              <a:t> = `</a:t>
            </a:r>
            <a:r>
              <a:rPr lang="ru-RU" sz="3200" dirty="0"/>
              <a:t>обратные кавычки</a:t>
            </a:r>
            <a:r>
              <a:rPr lang="ru-RU" sz="3200" dirty="0" smtClean="0"/>
              <a:t>`;</a:t>
            </a:r>
          </a:p>
          <a:p>
            <a:endParaRPr lang="ru-RU" dirty="0"/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ru-RU" sz="3200" dirty="0"/>
              <a:t>В них разрешён перевод </a:t>
            </a:r>
            <a:r>
              <a:rPr lang="ru-RU" sz="3200" dirty="0" smtClean="0"/>
              <a:t>строки</a:t>
            </a:r>
          </a:p>
          <a:p>
            <a:pPr marL="357188" indent="-357188">
              <a:buFont typeface="Arial" panose="020B0604020202020204" pitchFamily="34" charset="0"/>
              <a:buChar char="•"/>
            </a:pPr>
            <a:r>
              <a:rPr lang="ru-RU" sz="3200" dirty="0" smtClean="0"/>
              <a:t>Можно </a:t>
            </a:r>
            <a:r>
              <a:rPr lang="ru-RU" sz="3200" dirty="0"/>
              <a:t>вставлять выражения при помощи ${…}.</a:t>
            </a:r>
          </a:p>
        </p:txBody>
      </p:sp>
    </p:spTree>
    <p:extLst>
      <p:ext uri="{BB962C8B-B14F-4D97-AF65-F5344CB8AC3E}">
        <p14:creationId xmlns:p14="http://schemas.microsoft.com/office/powerpoint/2010/main" val="22638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Браузерные</a:t>
            </a:r>
            <a:r>
              <a:rPr lang="ru-RU" dirty="0"/>
              <a:t> события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48625"/>
              </p:ext>
            </p:extLst>
          </p:nvPr>
        </p:nvGraphicFramePr>
        <p:xfrm>
          <a:off x="571500" y="1614488"/>
          <a:ext cx="8672512" cy="5425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3430">
                  <a:extLst>
                    <a:ext uri="{9D8B030D-6E8A-4147-A177-3AD203B41FA5}">
                      <a16:colId xmlns:a16="http://schemas.microsoft.com/office/drawing/2014/main" val="2484421767"/>
                    </a:ext>
                  </a:extLst>
                </a:gridCol>
                <a:gridCol w="6289082">
                  <a:extLst>
                    <a:ext uri="{9D8B030D-6E8A-4147-A177-3AD203B41FA5}">
                      <a16:colId xmlns:a16="http://schemas.microsoft.com/office/drawing/2014/main" val="1716997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Событие</a:t>
                      </a:r>
                      <a:endParaRPr lang="ru-RU" sz="1600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Описание</a:t>
                      </a:r>
                      <a:endParaRPr lang="ru-RU" sz="1600" b="1" dirty="0">
                        <a:solidFill>
                          <a:srgbClr val="FFFFFF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63288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click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Самое часто используемое, срабатывает при нажатии левой кнопки мыши</a:t>
                      </a:r>
                      <a:endParaRPr lang="ru-RU" sz="14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503747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contextmenu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Реагирует на правую кнопку мыши</a:t>
                      </a:r>
                      <a:endParaRPr lang="ru-RU" sz="14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32985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mousemove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Связано с движением мышки</a:t>
                      </a:r>
                      <a:endParaRPr lang="ru-RU" sz="14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353731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submit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Срабатывает при отправке формы</a:t>
                      </a:r>
                      <a:endParaRPr lang="ru-RU" sz="14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784077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keydown, keyup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Реагирует на нажатие и отпускание кнопки на клавиатуре</a:t>
                      </a:r>
                      <a:endParaRPr lang="ru-RU" sz="14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77033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transitionend</a:t>
                      </a:r>
                      <a:endParaRPr lang="en-US" sz="20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>
                          <a:effectLst/>
                        </a:rPr>
                        <a:t>Реагирует на завершение анимации</a:t>
                      </a:r>
                      <a:endParaRPr lang="ru-RU" sz="1400" b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2767750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offline</a:t>
                      </a:r>
                      <a:endParaRPr lang="en-US" sz="20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>
                          <a:effectLst/>
                        </a:rPr>
                        <a:t>Срабатывает при отсутствии доступа к сети</a:t>
                      </a:r>
                      <a:endParaRPr lang="ru-RU" sz="1400" b="0" dirty="0">
                        <a:solidFill>
                          <a:srgbClr val="4D4C4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190500" marR="190500" marT="190500" marB="190500"/>
                </a:tc>
                <a:extLst>
                  <a:ext uri="{0D108BD9-81ED-4DB2-BD59-A6C34878D82A}">
                    <a16:rowId xmlns:a16="http://schemas.microsoft.com/office/drawing/2014/main" val="153365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6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Браузерное</a:t>
            </a:r>
            <a:r>
              <a:rPr lang="ru-RU" dirty="0"/>
              <a:t> окружение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возможностей самого языка, мы получаем доступ к ряду объектов</a:t>
            </a:r>
            <a:r>
              <a:rPr lang="ru-RU" dirty="0" smtClean="0"/>
              <a:t>: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Объект</a:t>
            </a:r>
            <a:r>
              <a:rPr lang="ru-RU" dirty="0"/>
              <a:t> </a:t>
            </a:r>
            <a:r>
              <a:rPr lang="ru-RU" b="1" dirty="0" err="1"/>
              <a:t>window</a:t>
            </a:r>
            <a:r>
              <a:rPr lang="ru-RU" b="1" dirty="0"/>
              <a:t> </a:t>
            </a:r>
            <a:r>
              <a:rPr lang="ru-RU" dirty="0"/>
              <a:t>(корневой элемент, представляющий собой окно браузера и включающий методы управления им);</a:t>
            </a:r>
          </a:p>
          <a:p>
            <a:r>
              <a:rPr lang="ru-RU" b="1" dirty="0"/>
              <a:t>Объект DOM </a:t>
            </a:r>
            <a:r>
              <a:rPr lang="ru-RU" dirty="0"/>
              <a:t>(</a:t>
            </a:r>
            <a:r>
              <a:rPr lang="ru-RU" dirty="0" err="1"/>
              <a:t>Document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объектная модель документа) – совокупность всех сущностей веб-страницы в виде дерева;</a:t>
            </a:r>
          </a:p>
          <a:p>
            <a:r>
              <a:rPr lang="ru-RU" b="1" dirty="0"/>
              <a:t>Объект</a:t>
            </a:r>
            <a:r>
              <a:rPr lang="ru-RU" dirty="0"/>
              <a:t> </a:t>
            </a:r>
            <a:r>
              <a:rPr lang="ru-RU" b="1" dirty="0"/>
              <a:t>BOM </a:t>
            </a:r>
            <a:r>
              <a:rPr lang="ru-RU" dirty="0"/>
              <a:t>(</a:t>
            </a:r>
            <a:r>
              <a:rPr lang="ru-RU" dirty="0" err="1"/>
              <a:t>Browser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, объектная модель браузера) – дополнительные инструменты для непосредственной работы с </a:t>
            </a:r>
            <a:r>
              <a:rPr lang="ru-RU" dirty="0" err="1"/>
              <a:t>просмотрщиком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247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события через свойство </a:t>
            </a:r>
            <a:r>
              <a:rPr lang="ru-RU" dirty="0" smtClean="0"/>
              <a:t>тэга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dirty="0" smtClean="0"/>
              <a:t>Например,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en-US" sz="2600" dirty="0"/>
              <a:t>&lt;body </a:t>
            </a:r>
            <a:r>
              <a:rPr lang="en-US" sz="2600" dirty="0" err="1"/>
              <a:t>onclick</a:t>
            </a:r>
            <a:r>
              <a:rPr lang="en-US" sz="2600" dirty="0"/>
              <a:t>="console.log('</a:t>
            </a:r>
            <a:r>
              <a:rPr lang="en-US" sz="2600" dirty="0" err="1"/>
              <a:t>Нажали</a:t>
            </a:r>
            <a:r>
              <a:rPr lang="en-US" sz="2600" dirty="0"/>
              <a:t>!')"&gt;&lt;/body&gt;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022394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Обработка события через выбор элемента в </a:t>
            </a:r>
            <a:r>
              <a:rPr lang="ru-RU" dirty="0" err="1" smtClean="0"/>
              <a:t>js</a:t>
            </a:r>
            <a:r>
              <a:rPr lang="ru-RU" dirty="0" smtClean="0"/>
              <a:t>-файле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286000"/>
            <a:ext cx="7861554" cy="4023360"/>
          </a:xfrm>
        </p:spPr>
        <p:txBody>
          <a:bodyPr>
            <a:normAutofit/>
          </a:bodyPr>
          <a:lstStyle/>
          <a:p>
            <a:r>
              <a:rPr lang="en-US" sz="4400" b="1" dirty="0"/>
              <a:t>function</a:t>
            </a:r>
            <a:r>
              <a:rPr lang="en-US" sz="4400" dirty="0"/>
              <a:t> </a:t>
            </a:r>
            <a:r>
              <a:rPr lang="en-US" sz="4400" b="1" dirty="0"/>
              <a:t>clicked</a:t>
            </a:r>
            <a:r>
              <a:rPr lang="en-US" sz="4400" dirty="0"/>
              <a:t>() { console.log('</a:t>
            </a:r>
            <a:r>
              <a:rPr lang="ru-RU" sz="4400" dirty="0"/>
              <a:t>Нажали!'); </a:t>
            </a:r>
            <a:endParaRPr lang="ru-RU" sz="4400" dirty="0" smtClean="0"/>
          </a:p>
          <a:p>
            <a:r>
              <a:rPr lang="ru-RU" sz="4400" dirty="0" smtClean="0"/>
              <a:t>} </a:t>
            </a:r>
          </a:p>
          <a:p>
            <a:r>
              <a:rPr lang="en-US" sz="4400" dirty="0" err="1" smtClean="0"/>
              <a:t>document.body.onclick</a:t>
            </a:r>
            <a:r>
              <a:rPr lang="en-US" sz="4400" dirty="0" smtClean="0"/>
              <a:t> </a:t>
            </a:r>
            <a:r>
              <a:rPr lang="en-US" sz="4400" dirty="0"/>
              <a:t>= clicked;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252299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события через специальные </a:t>
            </a:r>
            <a:r>
              <a:rPr lang="ru-RU" dirty="0" smtClean="0"/>
              <a:t>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Сюда относятся следующие </a:t>
            </a:r>
            <a:r>
              <a:rPr lang="ru-RU" sz="4000" dirty="0" smtClean="0"/>
              <a:t>методы:</a:t>
            </a:r>
          </a:p>
          <a:p>
            <a:pPr marL="628650" indent="-628650">
              <a:buFont typeface="Arial" panose="020B0604020202020204" pitchFamily="34" charset="0"/>
              <a:buChar char="•"/>
            </a:pPr>
            <a:r>
              <a:rPr lang="en-US" sz="4000" b="1" dirty="0" err="1" smtClean="0"/>
              <a:t>addEventListener</a:t>
            </a:r>
            <a:r>
              <a:rPr lang="en-US" sz="4000" b="1" dirty="0"/>
              <a:t>()</a:t>
            </a:r>
            <a:endParaRPr lang="en-US" sz="4000" dirty="0"/>
          </a:p>
          <a:p>
            <a:pPr marL="628650" indent="-628650">
              <a:buFont typeface="Arial" panose="020B0604020202020204" pitchFamily="34" charset="0"/>
              <a:buChar char="•"/>
            </a:pPr>
            <a:r>
              <a:rPr lang="en-US" sz="4000" b="1" dirty="0" err="1"/>
              <a:t>removeEventListener</a:t>
            </a:r>
            <a:r>
              <a:rPr lang="en-US" sz="4000" b="1" dirty="0"/>
              <a:t>()</a:t>
            </a:r>
            <a:endParaRPr lang="en-US" sz="4000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32428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 </a:t>
            </a:r>
            <a:r>
              <a:rPr lang="en-US" dirty="0"/>
              <a:t>event </a:t>
            </a:r>
            <a:r>
              <a:rPr lang="ru-RU" dirty="0" smtClean="0"/>
              <a:t>функции-обработчика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Зачастую требуется не просто обработать некое событие, но и понять детали того, что именно произошло. В этом случае в функции-обработчики передается параметр </a:t>
            </a:r>
            <a:r>
              <a:rPr lang="ru-RU" sz="3600" b="1" dirty="0" err="1">
                <a:solidFill>
                  <a:schemeClr val="accent1"/>
                </a:solidFill>
              </a:rPr>
              <a:t>event</a:t>
            </a:r>
            <a:r>
              <a:rPr lang="ru-RU" sz="3600" dirty="0"/>
              <a:t>, имеющий массу полезных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4127789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Делегирование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Оно нужно для того, чтобы уменьшить количество кода. Предположим, у родительского элемента в наличии большое количество потомков. Каждому из них мы бы хотели присвоить одно и то же событие. Удобнее всего задать его предку, а в зависимости от положения мыши, например, передавать его только дочернему объекту.</a:t>
            </a:r>
          </a:p>
        </p:txBody>
      </p:sp>
    </p:spTree>
    <p:extLst>
      <p:ext uri="{BB962C8B-B14F-4D97-AF65-F5344CB8AC3E}">
        <p14:creationId xmlns:p14="http://schemas.microsoft.com/office/powerpoint/2010/main" val="592783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конец лекции 5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Объектная модель браузера - </a:t>
            </a:r>
            <a:r>
              <a:rPr lang="en-US" dirty="0" smtClean="0"/>
              <a:t>BOM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доступа к инструментам самого браузера используется </a:t>
            </a:r>
            <a:r>
              <a:rPr lang="ru-RU" b="1" dirty="0"/>
              <a:t>BOM</a:t>
            </a:r>
            <a:r>
              <a:rPr lang="ru-RU" dirty="0"/>
              <a:t>. Из этого окружения можно получить данные о </a:t>
            </a:r>
            <a:r>
              <a:rPr lang="ru-RU" dirty="0" err="1"/>
              <a:t>просмотрщике</a:t>
            </a:r>
            <a:r>
              <a:rPr lang="ru-RU" dirty="0"/>
              <a:t>, операционной системе, текущем адресе ресурса, истории посещения страниц и пр.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546" y="3403937"/>
            <a:ext cx="4167330" cy="29054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" y="3485363"/>
            <a:ext cx="4131450" cy="24382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79400" dist="825500" dir="1620000" algn="tl" rotWithShape="0">
              <a:prstClr val="black">
                <a:alpha val="23000"/>
              </a:prst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4899546" y="5349922"/>
            <a:ext cx="1241947" cy="95943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626591" y="3485363"/>
            <a:ext cx="1514902" cy="1864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95141" y="5923596"/>
            <a:ext cx="4404405" cy="385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1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sweet 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DOM = Document Object Model</a:t>
            </a:r>
            <a:endParaRPr lang="en-US" sz="3600" dirty="0"/>
          </a:p>
          <a:p>
            <a:r>
              <a:rPr lang="ru-RU" sz="3600" dirty="0"/>
              <a:t>В соответствии с объектной </a:t>
            </a:r>
            <a:r>
              <a:rPr lang="ru-RU" sz="3600" dirty="0" smtClean="0"/>
              <a:t>моделью, </a:t>
            </a:r>
            <a:r>
              <a:rPr lang="ru-RU" sz="3600" dirty="0"/>
              <a:t>каждый HTML-тег является объектом. Вложенные теги являются «детьми» родительского элемента. Текст, который находится внутри тега, также является объектом.</a:t>
            </a:r>
          </a:p>
        </p:txBody>
      </p:sp>
    </p:spTree>
    <p:extLst>
      <p:ext uri="{BB962C8B-B14F-4D97-AF65-F5344CB8AC3E}">
        <p14:creationId xmlns:p14="http://schemas.microsoft.com/office/powerpoint/2010/main" val="289747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Все теги, комментарии и текст </a:t>
            </a:r>
            <a:r>
              <a:rPr lang="ru-RU" sz="3200" dirty="0" err="1"/>
              <a:t>web</a:t>
            </a:r>
            <a:r>
              <a:rPr lang="ru-RU" sz="3200" dirty="0"/>
              <a:t>-ресурса становятся объектами, с которыми можно работать.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4315189"/>
            <a:ext cx="7112964" cy="10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en-US" dirty="0" smtClean="0"/>
              <a:t>window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обращаться к переменным и функциям в любом месте программы. Ключевое слово </a:t>
            </a:r>
            <a:r>
              <a:rPr lang="ru-RU" b="1" dirty="0" err="1"/>
              <a:t>window</a:t>
            </a:r>
            <a:r>
              <a:rPr lang="ru-RU" dirty="0"/>
              <a:t> можно опускать.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413504"/>
            <a:ext cx="6735089" cy="214113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8096" y="5802642"/>
            <a:ext cx="76935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Перечень всех свойств и методов объекта </a:t>
            </a:r>
            <a:r>
              <a:rPr lang="ru-RU" sz="2000" b="1" dirty="0" err="1"/>
              <a:t>window</a:t>
            </a:r>
            <a:r>
              <a:rPr lang="ru-RU" sz="2000" b="1" dirty="0"/>
              <a:t> </a:t>
            </a:r>
            <a:r>
              <a:rPr lang="ru-RU" sz="2000" dirty="0"/>
              <a:t>огромен (увидеть можно, если ввести в консоли </a:t>
            </a:r>
            <a:r>
              <a:rPr lang="ru-RU" sz="2000" b="1" dirty="0" err="1"/>
              <a:t>window</a:t>
            </a:r>
            <a:r>
              <a:rPr lang="ru-RU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0466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Подробнее о </a:t>
            </a:r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1900239"/>
            <a:ext cx="7290055" cy="4023360"/>
          </a:xfrm>
        </p:spPr>
        <p:txBody>
          <a:bodyPr/>
          <a:lstStyle/>
          <a:p>
            <a:r>
              <a:rPr lang="ru-RU" dirty="0" smtClean="0"/>
              <a:t>Допустим, у нас есть страница следующего вида: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2747962"/>
            <a:ext cx="62674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9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63630</TotalTime>
  <Words>1255</Words>
  <Application>Microsoft Office PowerPoint</Application>
  <PresentationFormat>Экран (4:3)</PresentationFormat>
  <Paragraphs>282</Paragraphs>
  <Slides>45</Slides>
  <Notes>24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4" baseType="lpstr">
      <vt:lpstr>Arial</vt:lpstr>
      <vt:lpstr>Calibri</vt:lpstr>
      <vt:lpstr>Courier New</vt:lpstr>
      <vt:lpstr>Roboto</vt:lpstr>
      <vt:lpstr>Symbol</vt:lpstr>
      <vt:lpstr>Tw Cen MT</vt:lpstr>
      <vt:lpstr>Tw Cen MT Condensed</vt:lpstr>
      <vt:lpstr>Wingdings 3</vt:lpstr>
      <vt:lpstr>Интеграл</vt:lpstr>
      <vt:lpstr>Основы  web-технологий</vt:lpstr>
      <vt:lpstr>Структура занятия</vt:lpstr>
      <vt:lpstr>Браузерное окружение</vt:lpstr>
      <vt:lpstr>Браузерное окружение</vt:lpstr>
      <vt:lpstr>Объектная модель браузера - BOM</vt:lpstr>
      <vt:lpstr>DOM sweet DOM</vt:lpstr>
      <vt:lpstr>модель DOM</vt:lpstr>
      <vt:lpstr>Объект window</vt:lpstr>
      <vt:lpstr>Подробнее о DOM</vt:lpstr>
      <vt:lpstr>DOM для этого документа</vt:lpstr>
      <vt:lpstr>Важно!</vt:lpstr>
      <vt:lpstr>Навигация по DOM-дереву</vt:lpstr>
      <vt:lpstr>Навигация по DOM-дереву</vt:lpstr>
      <vt:lpstr>Навигация по DOM-дереву</vt:lpstr>
      <vt:lpstr>Навигация по DOM-дереву</vt:lpstr>
      <vt:lpstr>DOM</vt:lpstr>
      <vt:lpstr>Изучаем DOM</vt:lpstr>
      <vt:lpstr>Классы DOM-узлов</vt:lpstr>
      <vt:lpstr>Иерархия классов DOM-узлов</vt:lpstr>
      <vt:lpstr>Иерархия классов DOM-узлов</vt:lpstr>
      <vt:lpstr>Свойства узлов</vt:lpstr>
      <vt:lpstr>Пример</vt:lpstr>
      <vt:lpstr>Другие свойства</vt:lpstr>
      <vt:lpstr>Важно</vt:lpstr>
      <vt:lpstr>Свои свойства</vt:lpstr>
      <vt:lpstr>Взаимодействие с пользовательскими аттрибутами</vt:lpstr>
      <vt:lpstr>Пример</vt:lpstr>
      <vt:lpstr>Поиск по дереву документа</vt:lpstr>
      <vt:lpstr>Поиск по дереву документа</vt:lpstr>
      <vt:lpstr>Внесение изменений в DOM-дерево</vt:lpstr>
      <vt:lpstr>Внесение изменений в DOM-дерево</vt:lpstr>
      <vt:lpstr>Внесение изменений в DOM-дерево</vt:lpstr>
      <vt:lpstr>Управление стилями элементов</vt:lpstr>
      <vt:lpstr>Изменение классов</vt:lpstr>
      <vt:lpstr>Изменение атрибутов тегов</vt:lpstr>
      <vt:lpstr> Сброс стилей</vt:lpstr>
      <vt:lpstr>Получение стилей элементов</vt:lpstr>
      <vt:lpstr>Строки-шаблоны</vt:lpstr>
      <vt:lpstr>Браузерные события</vt:lpstr>
      <vt:lpstr>Обработка события через свойство тэга</vt:lpstr>
      <vt:lpstr>Обработка события через выбор элемента в js-файле</vt:lpstr>
      <vt:lpstr>Обработка события через специальные методы</vt:lpstr>
      <vt:lpstr>Параметр event функции-обработчика</vt:lpstr>
      <vt:lpstr>Делегирование событий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Анна</dc:creator>
  <cp:lastModifiedBy>Анна</cp:lastModifiedBy>
  <cp:revision>267</cp:revision>
  <dcterms:modified xsi:type="dcterms:W3CDTF">2022-11-15T02:22:30Z</dcterms:modified>
</cp:coreProperties>
</file>