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15"/>
  </p:notesMasterIdLst>
  <p:sldIdLst>
    <p:sldId id="256" r:id="rId2"/>
    <p:sldId id="279" r:id="rId3"/>
    <p:sldId id="283" r:id="rId4"/>
    <p:sldId id="282" r:id="rId5"/>
    <p:sldId id="280" r:id="rId6"/>
    <p:sldId id="281" r:id="rId7"/>
    <p:sldId id="284" r:id="rId8"/>
    <p:sldId id="285" r:id="rId9"/>
    <p:sldId id="286" r:id="rId10"/>
    <p:sldId id="287" r:id="rId11"/>
    <p:sldId id="288" r:id="rId12"/>
    <p:sldId id="289" r:id="rId13"/>
    <p:sldId id="277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3508" autoAdjust="0"/>
  </p:normalViewPr>
  <p:slideViewPr>
    <p:cSldViewPr snapToGrid="0">
      <p:cViewPr varScale="1">
        <p:scale>
          <a:sx n="93" d="100"/>
          <a:sy n="93" d="100"/>
        </p:scale>
        <p:origin x="23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Этих трёх вещей одновременно нет больше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ни в одной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браузерной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технологии.</a:t>
            </a:r>
            <a:endParaRPr lang="en-US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Поэтому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 является самым распространённым средством создания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браузерных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интерфейсов.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6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3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4722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100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196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58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831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040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253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15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69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88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784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180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972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80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674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8450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660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1512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15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97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4671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846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8788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3889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581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167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5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3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3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6F1B3B-9108-457A-9563-B51C91746D42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  <p:sldLayoutId id="2147483800" r:id="rId31"/>
    <p:sldLayoutId id="2147483801" r:id="rId32"/>
    <p:sldLayoutId id="2147483802" r:id="rId33"/>
    <p:sldLayoutId id="2147483803" r:id="rId34"/>
    <p:sldLayoutId id="2147483804" r:id="rId35"/>
    <p:sldLayoutId id="2147483805" r:id="rId3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Основы </a:t>
            </a:r>
            <a:br>
              <a:rPr lang="ru-RU" dirty="0" smtClean="0">
                <a:latin typeface="+mn-lt"/>
              </a:rPr>
            </a:br>
            <a:r>
              <a:rPr lang="en-US" dirty="0" smtClean="0">
                <a:latin typeface="+mn-lt"/>
              </a:rPr>
              <a:t>web-</a:t>
            </a:r>
            <a:r>
              <a:rPr lang="ru-RU" dirty="0" smtClean="0">
                <a:latin typeface="+mn-lt"/>
              </a:rPr>
              <a:t>технологий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Преимущества:</a:t>
            </a:r>
            <a:r>
              <a:rPr lang="ru-RU" dirty="0"/>
              <a:t> Легко найти программиста, бесплатный движок, легко и быстро устанавливается на любом хостинге, удобная </a:t>
            </a:r>
            <a:r>
              <a:rPr lang="ru-RU" dirty="0" err="1"/>
              <a:t>админка</a:t>
            </a:r>
            <a:r>
              <a:rPr lang="ru-RU" dirty="0"/>
              <a:t> и интерфейс редактирования шаблонов тем, можно сделать практически любой сайт на шаблоне самостоятельно, без знаний программирования.</a:t>
            </a:r>
          </a:p>
          <a:p>
            <a:r>
              <a:rPr lang="ru-RU" b="1" dirty="0"/>
              <a:t>Недостатки:</a:t>
            </a:r>
            <a:r>
              <a:rPr lang="ru-RU" dirty="0"/>
              <a:t> Некоторые плагины могут быть несовместимы друг с другом при установке или после обновления имеющихся, большое кол-во плагинов сильно притупляет работу сайта в целом.</a:t>
            </a:r>
          </a:p>
          <a:p>
            <a:r>
              <a:rPr lang="ru-RU" b="1" dirty="0"/>
              <a:t>Для каких сайтов подходит: </a:t>
            </a:r>
            <a:r>
              <a:rPr lang="ru-RU" dirty="0"/>
              <a:t>Блоги, сайты-визитки, </a:t>
            </a:r>
            <a:r>
              <a:rPr lang="ru-RU" dirty="0" err="1"/>
              <a:t>одностраничники</a:t>
            </a:r>
            <a:r>
              <a:rPr lang="ru-RU" dirty="0"/>
              <a:t> </a:t>
            </a:r>
            <a:r>
              <a:rPr lang="ru-RU" dirty="0" err="1"/>
              <a:t>Landing</a:t>
            </a:r>
            <a:r>
              <a:rPr lang="ru-RU" dirty="0"/>
              <a:t> </a:t>
            </a:r>
            <a:r>
              <a:rPr lang="ru-RU" dirty="0" err="1"/>
              <a:t>page</a:t>
            </a:r>
            <a:r>
              <a:rPr lang="ru-RU" dirty="0"/>
              <a:t>, портфолио, информационные и новостные порталы, интернет-магазины.</a:t>
            </a:r>
          </a:p>
          <a:p>
            <a:r>
              <a:rPr lang="ru-RU" b="1" dirty="0"/>
              <a:t>Производительность: </a:t>
            </a:r>
            <a:r>
              <a:rPr lang="ru-RU" dirty="0"/>
              <a:t>Если не устанавливать 1000 различных плагинов на простом хостинге, с производительностью особых проблем не будет.</a:t>
            </a:r>
          </a:p>
          <a:p>
            <a:r>
              <a:rPr lang="ru-RU" b="1" dirty="0"/>
              <a:t>Безопасность:</a:t>
            </a:r>
            <a:r>
              <a:rPr lang="ru-RU" dirty="0"/>
              <a:t> Если постоянно обновлять темы и установленные плагины, а также правильно настроить защиту, то взломать будет сложно.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81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1С-Битрикс</a:t>
            </a:r>
            <a:endParaRPr lang="ru-RU" dirty="0"/>
          </a:p>
        </p:txBody>
      </p:sp>
      <p:pic>
        <p:nvPicPr>
          <p:cNvPr id="4098" name="Picture 2" descr="https://habrastorage.org/r/w1560/getpro/habr/upload_files/c4c/73b/927/c4c73b92744712b36d3e3a60cb59ce0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323042"/>
            <a:ext cx="7289800" cy="394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1C-Битрикс</a:t>
            </a:r>
            <a:r>
              <a:rPr lang="ru-RU" dirty="0"/>
              <a:t> - коммерческая платформа, в основном для b2b и b2c бизнесов, с широким функционалом и большим количеством готовых шаблонных решений, на которых можно за 1-2 недели запустить быстро сайт любой сложности. В РФ данная CMS занимает второе место после </a:t>
            </a:r>
            <a:r>
              <a:rPr lang="ru-RU" dirty="0" err="1"/>
              <a:t>Wordpress</a:t>
            </a:r>
            <a:r>
              <a:rPr lang="ru-RU" dirty="0"/>
              <a:t> и первое среди платных CMS.</a:t>
            </a:r>
          </a:p>
          <a:p>
            <a:r>
              <a:rPr lang="ru-RU" b="1" dirty="0"/>
              <a:t>Преимущества:</a:t>
            </a:r>
            <a:r>
              <a:rPr lang="ru-RU" dirty="0"/>
              <a:t> В базовой «коробке» движка много дефолтных функций. Двухсторонняя интеграция с 1С. В </a:t>
            </a:r>
            <a:r>
              <a:rPr lang="ru-RU" dirty="0" err="1"/>
              <a:t>маркетплейсе</a:t>
            </a:r>
            <a:r>
              <a:rPr lang="ru-RU" dirty="0"/>
              <a:t> можно приобрести как профессиональный готовый сайт, так и необходимые модули для расширения функционала. Можно создать любой проект и легко доработать под свои задачи бизнеса. Есть тех поддержка. Имеется быстрая интеграция с продуктами 1С и сторонними сервисами. Обладает хорошей безопасность и системой кэширования. Хорошие «решения из коробки» не плодят мусорных страниц.</a:t>
            </a:r>
          </a:p>
          <a:p>
            <a:r>
              <a:rPr lang="ru-RU" b="1" dirty="0"/>
              <a:t>Недостатки</a:t>
            </a:r>
            <a:r>
              <a:rPr lang="ru-RU" dirty="0"/>
              <a:t>: Стоимость разработки раза в два выше, чем на любой другой </a:t>
            </a:r>
            <a:r>
              <a:rPr lang="ru-RU" dirty="0" err="1"/>
              <a:t>cms</a:t>
            </a:r>
            <a:r>
              <a:rPr lang="ru-RU" dirty="0"/>
              <a:t>. Ежегодно рекомендуется оплачивать лицензию и купленные модули. Высокие требования к хостингу. Может тормозить в интернет магазинах, где товаров более 200-300 тысяч.</a:t>
            </a:r>
          </a:p>
          <a:p>
            <a:r>
              <a:rPr lang="ru-RU" b="1" dirty="0"/>
              <a:t>Для каких сайтов подходит:</a:t>
            </a:r>
            <a:r>
              <a:rPr lang="ru-RU" dirty="0"/>
              <a:t> Чаще всего делают интернет магазины любой ориентации. А также, можно делать новостные порталы, корпоративные сайты, </a:t>
            </a:r>
            <a:r>
              <a:rPr lang="ru-RU" dirty="0" err="1"/>
              <a:t>маркетплейсы</a:t>
            </a:r>
            <a:r>
              <a:rPr lang="ru-RU" dirty="0"/>
              <a:t>, форумы или блоги.</a:t>
            </a:r>
          </a:p>
          <a:p>
            <a:r>
              <a:rPr lang="ru-RU" b="1" dirty="0"/>
              <a:t>Безопасность:</a:t>
            </a:r>
            <a:r>
              <a:rPr lang="ru-RU" dirty="0"/>
              <a:t> Есть встроенные инструменты обеспечивающие защиту от взлома. Если штатных инструментов будет не хватать, в </a:t>
            </a:r>
            <a:r>
              <a:rPr lang="ru-RU" dirty="0" err="1"/>
              <a:t>маркетплейсе</a:t>
            </a:r>
            <a:r>
              <a:rPr lang="ru-RU"/>
              <a:t> можно будет купить платные </a:t>
            </a:r>
            <a:r>
              <a:rPr lang="ru-RU"/>
              <a:t>модули</a:t>
            </a:r>
            <a:r>
              <a:rPr lang="ru-RU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5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конец лекции 5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29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 smtClean="0"/>
              <a:t>Размещение сайта в интернете 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 smtClean="0"/>
              <a:t>Использование </a:t>
            </a:r>
            <a:r>
              <a:rPr lang="en-US" smtClean="0"/>
              <a:t>CMS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в интернете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7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management system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CMS</a:t>
            </a:r>
            <a:r>
              <a:rPr lang="ru-RU" sz="3200" dirty="0"/>
              <a:t> - это система управления контентом веб-ресурса, которая имеет определенный функционал из коробки и имеет возможность расширения функционала бесплатными/платными модулями, что делает доработки дешевле, а сроки внедрения нужного функционала быстрее.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3627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habrastorage.org/r/w1560/getpro/habr/upload_files/483/fcb/a34/483fcba348feff1f6a2634297a4eb2db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75" y="2286000"/>
            <a:ext cx="60577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Исследование CMS за март 2021 г. – самые популярные движки для сайтов от  компании iTr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4000" y="-454632"/>
            <a:ext cx="11872818" cy="7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чем можно сделать </a:t>
            </a:r>
            <a:r>
              <a:rPr lang="ru-RU" dirty="0" smtClean="0"/>
              <a:t>сайт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b="1" dirty="0"/>
              <a:t>Конструкторы.</a:t>
            </a:r>
            <a:r>
              <a:rPr lang="ru-RU" dirty="0"/>
              <a:t> Для создания сайта на конструкторе вам не нужно заморачиваться с базами данных, кодами, хостингом. Достаточно зарегистрироваться на платформе (</a:t>
            </a:r>
            <a:r>
              <a:rPr lang="ru-RU" dirty="0" err="1"/>
              <a:t>uCoz</a:t>
            </a:r>
            <a:r>
              <a:rPr lang="ru-RU" dirty="0"/>
              <a:t>, WIX, </a:t>
            </a:r>
            <a:r>
              <a:rPr lang="ru-RU" dirty="0" err="1"/>
              <a:t>Tilda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.), выбрать подходящий шаблон и заменить шаблонный текст с картинками — все, сайт работает.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b="1" dirty="0"/>
              <a:t>CMS движки.</a:t>
            </a:r>
            <a:r>
              <a:rPr lang="ru-RU" dirty="0"/>
              <a:t> «Коробочные» сборки систем управления контентом, лицензии которых можно купить (1С-Битрикс, </a:t>
            </a:r>
            <a:r>
              <a:rPr lang="ru-RU" dirty="0" err="1"/>
              <a:t>NetCat</a:t>
            </a:r>
            <a:r>
              <a:rPr lang="ru-RU" dirty="0"/>
              <a:t> и др.) или скачать бесплатно (</a:t>
            </a:r>
            <a:r>
              <a:rPr lang="ru-RU" dirty="0" err="1"/>
              <a:t>WordPress</a:t>
            </a:r>
            <a:r>
              <a:rPr lang="ru-RU" dirty="0"/>
              <a:t>, </a:t>
            </a:r>
            <a:r>
              <a:rPr lang="ru-RU" dirty="0" err="1"/>
              <a:t>Drupal</a:t>
            </a:r>
            <a:r>
              <a:rPr lang="ru-RU" dirty="0"/>
              <a:t>, </a:t>
            </a:r>
            <a:r>
              <a:rPr lang="ru-RU" dirty="0" err="1"/>
              <a:t>modX</a:t>
            </a:r>
            <a:r>
              <a:rPr lang="ru-RU" dirty="0"/>
              <a:t>, </a:t>
            </a:r>
            <a:r>
              <a:rPr lang="ru-RU" dirty="0" err="1"/>
              <a:t>Opencart</a:t>
            </a:r>
            <a:r>
              <a:rPr lang="ru-RU" dirty="0"/>
              <a:t> и др.) и быстро развернуть сайт.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b="1" dirty="0" err="1"/>
              <a:t>Самописные</a:t>
            </a:r>
            <a:r>
              <a:rPr lang="ru-RU" b="1" dirty="0"/>
              <a:t> решения.</a:t>
            </a:r>
            <a:r>
              <a:rPr lang="ru-RU" dirty="0"/>
              <a:t> Разрабатывают на чистом </a:t>
            </a:r>
            <a:r>
              <a:rPr lang="ru-RU" dirty="0" err="1"/>
              <a:t>php</a:t>
            </a:r>
            <a:r>
              <a:rPr lang="ru-RU" dirty="0"/>
              <a:t> или на </a:t>
            </a:r>
            <a:r>
              <a:rPr lang="ru-RU" dirty="0" err="1"/>
              <a:t>фреймворке</a:t>
            </a:r>
            <a:r>
              <a:rPr lang="ru-RU" dirty="0"/>
              <a:t> (</a:t>
            </a:r>
            <a:r>
              <a:rPr lang="ru-RU" dirty="0" err="1"/>
              <a:t>Laravel</a:t>
            </a:r>
            <a:r>
              <a:rPr lang="ru-RU" dirty="0"/>
              <a:t>, Yii2, </a:t>
            </a:r>
            <a:r>
              <a:rPr lang="ru-RU" dirty="0" err="1"/>
              <a:t>Angular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.), когда требуется сделать продукт индивидуальной разработки, заточенный под решение нестандартных задач.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97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Какую CMS лучше выбрать: Платную, бесплатную или </a:t>
            </a:r>
            <a:r>
              <a:rPr lang="ru-RU" dirty="0" err="1" smtClean="0"/>
              <a:t>самопис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важно понимать перед выбором CMS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b="1" dirty="0"/>
              <a:t>Сайт можно сделать на любом решении!</a:t>
            </a:r>
            <a:r>
              <a:rPr lang="ru-RU" dirty="0"/>
              <a:t> Главное, чтобы он выполнял нужные функции и его можно было оптимизировать под продвижение в поисковых системах с минимальными затратами на разработку и доработку.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b="1" dirty="0"/>
              <a:t>Взломать можно любой сайт!</a:t>
            </a:r>
            <a:r>
              <a:rPr lang="ru-RU" dirty="0"/>
              <a:t> Все будет зависеть от желания и целей это сделать. Ломают </a:t>
            </a:r>
            <a:r>
              <a:rPr lang="ru-RU" dirty="0" err="1"/>
              <a:t>Вордпресс</a:t>
            </a:r>
            <a:r>
              <a:rPr lang="ru-RU" dirty="0"/>
              <a:t>, 1С-Битрикс и </a:t>
            </a:r>
            <a:r>
              <a:rPr lang="ru-RU" dirty="0" err="1"/>
              <a:t>самописные</a:t>
            </a:r>
            <a:r>
              <a:rPr lang="ru-RU" dirty="0"/>
              <a:t> </a:t>
            </a:r>
            <a:r>
              <a:rPr lang="ru-RU" dirty="0" err="1"/>
              <a:t>фреймворки</a:t>
            </a:r>
            <a:r>
              <a:rPr lang="ru-RU" dirty="0"/>
              <a:t>. Это только вопрос цены, времени и желания.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48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WordPress</a:t>
            </a:r>
            <a:endParaRPr lang="ru-RU" dirty="0"/>
          </a:p>
        </p:txBody>
      </p:sp>
      <p:pic>
        <p:nvPicPr>
          <p:cNvPr id="3074" name="Picture 2" descr="https://habrastorage.org/r/w1560/getpro/habr/upload_files/254/a19/77f/254a1977f6cd15020a489cac7cefb8f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1" y="1958350"/>
            <a:ext cx="8253173" cy="431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52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57064</TotalTime>
  <Words>83</Words>
  <Application>Microsoft Office PowerPoint</Application>
  <PresentationFormat>Экран (4:3)</PresentationFormat>
  <Paragraphs>32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Tw Cen MT</vt:lpstr>
      <vt:lpstr>Tw Cen MT Condensed</vt:lpstr>
      <vt:lpstr>Wingdings 3</vt:lpstr>
      <vt:lpstr>Интеграл</vt:lpstr>
      <vt:lpstr>Основы  web-технологий</vt:lpstr>
      <vt:lpstr>Структура занятия</vt:lpstr>
      <vt:lpstr>Размещение в интернете</vt:lpstr>
      <vt:lpstr>Content management system</vt:lpstr>
      <vt:lpstr>Презентация PowerPoint</vt:lpstr>
      <vt:lpstr>Презентация PowerPoint</vt:lpstr>
      <vt:lpstr>На чем можно сделать сайт</vt:lpstr>
      <vt:lpstr>Какую CMS лучше выбрать: Платную, бесплатную или самопис</vt:lpstr>
      <vt:lpstr>WordPress</vt:lpstr>
      <vt:lpstr>Презентация PowerPoint</vt:lpstr>
      <vt:lpstr>1С-Битрикс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Анна</dc:creator>
  <cp:lastModifiedBy>Анна</cp:lastModifiedBy>
  <cp:revision>172</cp:revision>
  <dcterms:modified xsi:type="dcterms:W3CDTF">2022-11-14T16:48:08Z</dcterms:modified>
</cp:coreProperties>
</file>