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AE68-7CE5-48CF-A9C1-EF61EFCDA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275C-4FA9-41D9-AB88-9C64F5556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9983-D1EC-4EB7-B504-8A28A4B7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5C5F-006A-4A66-93A3-401F10C6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4EBD-38CD-4BDB-8115-CDC48297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FB9-D900-491D-AC99-040DA009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0A76A-F6C5-418E-A3A4-D90E7142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B855-E26E-4A51-9311-E5194604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4C08-E1C2-4FAA-89C9-15D589A7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5D144-8F5D-47BE-9383-D2931AA8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A5A26-1987-42CB-8546-361D30F0E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0990-6AE1-4D56-BA7A-4A26706D5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5BB3-C6E3-4470-B034-FF71333C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C7C9-7F93-4674-97F6-E4AEA80E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A646-1915-4543-ACC9-6DFFE98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9E66-8044-474C-87B7-3CD964C4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B7B9-D285-4814-9B80-F7BA8D4C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41C2-86E5-4B9A-BADE-96216E47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331B-F791-4B5E-9B46-1FC5EB38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5478-9301-49FD-AF8C-A8FD21CD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32E0-37D3-4C89-B307-AAD888B6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E3DF-AB0E-4712-A775-4C478956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9730-8433-420E-9E77-E7D9F529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84159-B46D-4306-BEA4-C626B7AE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8504-BAA4-4AF7-BB16-EE9A3935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61D2-2B9A-4428-AC97-35F1C113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546D-B8A7-4C45-8933-6E3E8196B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A3B8-D7E3-4A75-BF42-39B21F5D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8419E-348B-4BA7-AD6A-662EBCFE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50CD-3C2A-43EB-B1A9-11EA02CE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4884-0771-4F1B-8CE9-81AE0DD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0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2CE9-9381-471B-A523-B587DE51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81F11-4FEE-4C75-AC90-FEF8FF43C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4CAC-541E-437A-9C1B-83BB66496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17495-16F0-4145-9D32-0A9C5BFE3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F5FFD-6929-479C-A8A3-0EB919E8E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ADE16-19E3-4175-A7E0-9FF21391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B5E71-CB7F-47F0-8529-96D874D5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ECF8F-9851-42D6-AAF8-20F7C249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1C8C-85A9-4411-BEF5-04AA8833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3200D-DA89-4F6C-933F-9B63A6F2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78746-5BB1-4D6D-81C1-B01DB323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74C5-C804-4902-A497-F209B522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9C15-1DC1-4B4E-B69B-46C3780F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42F91-D938-4C06-AE39-02EBFAFD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D2CC1-4C2E-417A-81DC-C7568E6D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87BC-6070-4BA3-A80F-9FE4B0AF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079A-18E3-4D72-93D5-1630C802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DEEF-DDA9-452C-90FB-51D2531A3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3FE62-4AB7-4F5F-8F8B-D0B3C95A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ED23A-2A35-49B4-80B6-3831219B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C6FE0-EE70-428E-8132-518B3250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9AE8-83A7-4D0C-90FF-3DEE5795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8EBA-49B0-4147-9880-D7864F3C5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E88DC-109B-4E2E-87C0-1C3E251A9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6D304-E261-476B-B85E-EEEE4445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544F-52FB-4853-99CF-8D4CA6A6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F3EB6-4014-4047-9F13-FD3E448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A5F83-007B-43FA-AE73-B98EEADC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15546-97C3-4992-92DD-A3F134FA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EDCB-636A-4AE9-AB57-25637CC5D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C1837-6877-4C7C-9C2A-F6A7139C5EC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5F25-31EB-48D1-9DDD-35455DB5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9570-442A-4CEA-BA87-31B60E122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7C09-F344-4CBF-8132-C8A885B5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B9DE-6C22-422F-A5C3-920A05AD0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579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err="1"/>
              <a:t>PathMapper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5D82-4D5A-462D-B9DB-E22EC649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236" y="3565698"/>
            <a:ext cx="9925176" cy="1655762"/>
          </a:xfrm>
        </p:spPr>
        <p:txBody>
          <a:bodyPr>
            <a:normAutofit/>
          </a:bodyPr>
          <a:lstStyle/>
          <a:p>
            <a:r>
              <a:rPr lang="en-US" sz="2800" dirty="0"/>
              <a:t>An Android app for recording and visualizing user-defined routes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00739D-74F0-49CB-8B6D-312843A22F4E}"/>
              </a:ext>
            </a:extLst>
          </p:cNvPr>
          <p:cNvSpPr txBox="1">
            <a:spLocks/>
          </p:cNvSpPr>
          <p:nvPr/>
        </p:nvSpPr>
        <p:spPr>
          <a:xfrm>
            <a:off x="63079" y="1"/>
            <a:ext cx="2244114" cy="9446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Anna Ptasznik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4F6795-CF07-4021-9841-40F9C732F5AC}"/>
              </a:ext>
            </a:extLst>
          </p:cNvPr>
          <p:cNvCxnSpPr>
            <a:cxnSpLocks/>
          </p:cNvCxnSpPr>
          <p:nvPr/>
        </p:nvCxnSpPr>
        <p:spPr>
          <a:xfrm>
            <a:off x="2258750" y="0"/>
            <a:ext cx="0" cy="8841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6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09C1-C226-4329-9694-5D7C1D3C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0" y="36333"/>
            <a:ext cx="2244114" cy="805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What is</a:t>
            </a:r>
            <a:br>
              <a:rPr lang="en-US" sz="3200" dirty="0"/>
            </a:br>
            <a:r>
              <a:rPr lang="en-US" sz="3200" dirty="0" err="1"/>
              <a:t>PathMapper</a:t>
            </a:r>
            <a:r>
              <a:rPr lang="en-US" sz="3200" dirty="0"/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A4DF4E-9E61-4C07-A593-EE45E70DB67B}"/>
              </a:ext>
            </a:extLst>
          </p:cNvPr>
          <p:cNvCxnSpPr>
            <a:cxnSpLocks/>
          </p:cNvCxnSpPr>
          <p:nvPr/>
        </p:nvCxnSpPr>
        <p:spPr>
          <a:xfrm>
            <a:off x="2258750" y="0"/>
            <a:ext cx="0" cy="8841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09C1-C226-4329-9694-5D7C1D3C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" y="133226"/>
            <a:ext cx="2244114" cy="5752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Original</a:t>
            </a:r>
            <a:br>
              <a:rPr lang="en-US" sz="3200" dirty="0"/>
            </a:br>
            <a:r>
              <a:rPr lang="en-US" sz="3200" dirty="0"/>
              <a:t>Mock-Up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CD94ED1-150B-4351-806B-E2AADE1AA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70" y="124140"/>
            <a:ext cx="3260247" cy="6549166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A59F272-8E04-4803-ACFB-7573DE2A5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76" y="154418"/>
            <a:ext cx="3260247" cy="65491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A883E-16C2-426E-9F77-4E3BA4A88CAE}"/>
              </a:ext>
            </a:extLst>
          </p:cNvPr>
          <p:cNvCxnSpPr>
            <a:cxnSpLocks/>
          </p:cNvCxnSpPr>
          <p:nvPr/>
        </p:nvCxnSpPr>
        <p:spPr>
          <a:xfrm>
            <a:off x="2258750" y="0"/>
            <a:ext cx="0" cy="8841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4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09C1-C226-4329-9694-5D7C1D3C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" y="133226"/>
            <a:ext cx="2244114" cy="5752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Project</a:t>
            </a:r>
            <a:br>
              <a:rPr lang="en-US" sz="3200" dirty="0"/>
            </a:br>
            <a:r>
              <a:rPr lang="en-US" sz="3200" dirty="0"/>
              <a:t>Evolution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A883E-16C2-426E-9F77-4E3BA4A88CAE}"/>
              </a:ext>
            </a:extLst>
          </p:cNvPr>
          <p:cNvCxnSpPr>
            <a:cxnSpLocks/>
          </p:cNvCxnSpPr>
          <p:nvPr/>
        </p:nvCxnSpPr>
        <p:spPr>
          <a:xfrm>
            <a:off x="2258750" y="0"/>
            <a:ext cx="0" cy="8841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638EE-EBF2-485D-8B59-80A326FE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09C1-C226-4329-9694-5D7C1D3C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227"/>
            <a:ext cx="2244114" cy="575285"/>
          </a:xfrm>
        </p:spPr>
        <p:txBody>
          <a:bodyPr>
            <a:noAutofit/>
          </a:bodyPr>
          <a:lstStyle/>
          <a:p>
            <a:r>
              <a:rPr lang="en-US" sz="2800" dirty="0"/>
              <a:t>How it Works:</a:t>
            </a:r>
            <a:br>
              <a:rPr lang="en-US" sz="2800" dirty="0"/>
            </a:br>
            <a:r>
              <a:rPr lang="en-US" sz="2800" dirty="0"/>
              <a:t>An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A883E-16C2-426E-9F77-4E3BA4A88CAE}"/>
              </a:ext>
            </a:extLst>
          </p:cNvPr>
          <p:cNvCxnSpPr>
            <a:cxnSpLocks/>
          </p:cNvCxnSpPr>
          <p:nvPr/>
        </p:nvCxnSpPr>
        <p:spPr>
          <a:xfrm>
            <a:off x="2258750" y="0"/>
            <a:ext cx="0" cy="8841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C75D-6CE1-467F-B406-13C428BF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09C1-C226-4329-9694-5D7C1D3C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063"/>
            <a:ext cx="2244114" cy="575285"/>
          </a:xfrm>
        </p:spPr>
        <p:txBody>
          <a:bodyPr>
            <a:noAutofit/>
          </a:bodyPr>
          <a:lstStyle/>
          <a:p>
            <a:r>
              <a:rPr lang="en-US" sz="2800" dirty="0"/>
              <a:t>How it Works:</a:t>
            </a:r>
            <a:br>
              <a:rPr lang="en-US" sz="2800" dirty="0"/>
            </a:br>
            <a:r>
              <a:rPr lang="en-US" sz="2300" dirty="0"/>
              <a:t>App Organization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A883E-16C2-426E-9F77-4E3BA4A88CAE}"/>
              </a:ext>
            </a:extLst>
          </p:cNvPr>
          <p:cNvCxnSpPr>
            <a:cxnSpLocks/>
          </p:cNvCxnSpPr>
          <p:nvPr/>
        </p:nvCxnSpPr>
        <p:spPr>
          <a:xfrm>
            <a:off x="2258750" y="0"/>
            <a:ext cx="0" cy="8841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C75D-6CE1-467F-B406-13C428BF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09C1-C226-4329-9694-5D7C1D3C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" y="6911"/>
            <a:ext cx="2244114" cy="575285"/>
          </a:xfrm>
        </p:spPr>
        <p:txBody>
          <a:bodyPr>
            <a:noAutofit/>
          </a:bodyPr>
          <a:lstStyle/>
          <a:p>
            <a:r>
              <a:rPr lang="en-US" sz="2800" dirty="0"/>
              <a:t>Next Steps</a:t>
            </a:r>
            <a:endParaRPr lang="en-US" sz="23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A883E-16C2-426E-9F77-4E3BA4A88CAE}"/>
              </a:ext>
            </a:extLst>
          </p:cNvPr>
          <p:cNvCxnSpPr>
            <a:cxnSpLocks/>
          </p:cNvCxnSpPr>
          <p:nvPr/>
        </p:nvCxnSpPr>
        <p:spPr>
          <a:xfrm>
            <a:off x="2258750" y="0"/>
            <a:ext cx="0" cy="8841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C75D-6CE1-467F-B406-13C428BF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PathMapper</vt:lpstr>
      <vt:lpstr>What is PathMapper?</vt:lpstr>
      <vt:lpstr>The Original Mock-Up</vt:lpstr>
      <vt:lpstr>Project Evolution</vt:lpstr>
      <vt:lpstr>How it Works: An Overview</vt:lpstr>
      <vt:lpstr>How it Works: App Organization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PathMapper</dc:title>
  <dc:creator>Anna Ptasznik</dc:creator>
  <cp:lastModifiedBy>Anna Ptasznik</cp:lastModifiedBy>
  <cp:revision>5</cp:revision>
  <dcterms:created xsi:type="dcterms:W3CDTF">2020-06-04T04:36:06Z</dcterms:created>
  <dcterms:modified xsi:type="dcterms:W3CDTF">2020-06-04T05:00:19Z</dcterms:modified>
</cp:coreProperties>
</file>