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3" r:id="rId3"/>
    <p:sldId id="279" r:id="rId4"/>
    <p:sldId id="284" r:id="rId5"/>
    <p:sldId id="28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</p14:sldIdLst>
        </p14:section>
        <p14:section name="Weitere Informatione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01.01.2024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01.01.2024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01.01.2024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01.01.2024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4210287"/>
            <a:ext cx="5303098" cy="23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Source Code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Darstellung Loss-Funktion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mit Wahrheitswert 1 versehen: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Kieler Woche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59714" y="410732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89731" y="4092585"/>
            <a:ext cx="5303098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Naturspezifische Bedingungen/Ereignisse: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 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Windgeschwindigkeit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50597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56514" y="1380219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977230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84676" y="2008319"/>
            <a:ext cx="5113409" cy="75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Kieler 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Woche: Betroffenes Datum mit Wahrheitswert 1 versehen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31552" y="26631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4" y="2675864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Bewölkung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21207" y="3340182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3356472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</a:t>
            </a: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2" name="Gruppieren 1" descr="Kleiner Kreis mit enthaltener Zahl 3 zur Angabe von Schritt 3">
            <a:extLst>
              <a:ext uri="{FF2B5EF4-FFF2-40B4-BE49-F238E27FC236}">
                <a16:creationId xmlns:a16="http://schemas.microsoft.com/office/drawing/2014/main" id="{45EA679F-414B-8C6E-CBCB-0A3086ABE14D}"/>
              </a:ext>
            </a:extLst>
          </p:cNvPr>
          <p:cNvGrpSpPr/>
          <p:nvPr/>
        </p:nvGrpSpPr>
        <p:grpSpPr bwMode="blackWhite">
          <a:xfrm>
            <a:off x="531552" y="3969738"/>
            <a:ext cx="558179" cy="409838"/>
            <a:chOff x="6953426" y="711274"/>
            <a:chExt cx="558179" cy="409838"/>
          </a:xfrm>
        </p:grpSpPr>
        <p:sp>
          <p:nvSpPr>
            <p:cNvPr id="3" name="Ellipse 2" descr="Kleiner Kreis">
              <a:extLst>
                <a:ext uri="{FF2B5EF4-FFF2-40B4-BE49-F238E27FC236}">
                  <a16:creationId xmlns:a16="http://schemas.microsoft.com/office/drawing/2014/main" id="{FD340FDB-4BE8-103C-7763-CD02EA49FFB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5" name="Textfeld 4" descr="Zahl 3">
              <a:extLst>
                <a:ext uri="{FF2B5EF4-FFF2-40B4-BE49-F238E27FC236}">
                  <a16:creationId xmlns:a16="http://schemas.microsoft.com/office/drawing/2014/main" id="{1E702753-74CD-047A-85A4-64306AA4F1D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6" name="Inhaltsplatzhalter 17">
            <a:extLst>
              <a:ext uri="{FF2B5EF4-FFF2-40B4-BE49-F238E27FC236}">
                <a16:creationId xmlns:a16="http://schemas.microsoft.com/office/drawing/2014/main" id="{A8F18E22-B6BE-5480-F86F-5B9E125AAAEE}"/>
              </a:ext>
            </a:extLst>
          </p:cNvPr>
          <p:cNvSpPr txBox="1">
            <a:spLocks/>
          </p:cNvSpPr>
          <p:nvPr/>
        </p:nvSpPr>
        <p:spPr>
          <a:xfrm>
            <a:off x="1056514" y="3982496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Windgeschwindigkeit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7" name="Gruppieren 6" descr="Kleiner Kreis mit enthaltener Zahl 4 zur Angabe von Schritt 4">
            <a:extLst>
              <a:ext uri="{FF2B5EF4-FFF2-40B4-BE49-F238E27FC236}">
                <a16:creationId xmlns:a16="http://schemas.microsoft.com/office/drawing/2014/main" id="{0F2DDA3D-52BB-8762-2149-DB564BC6933E}"/>
              </a:ext>
            </a:extLst>
          </p:cNvPr>
          <p:cNvGrpSpPr/>
          <p:nvPr/>
        </p:nvGrpSpPr>
        <p:grpSpPr bwMode="blackWhite">
          <a:xfrm>
            <a:off x="521207" y="4646814"/>
            <a:ext cx="558179" cy="409838"/>
            <a:chOff x="6953426" y="711274"/>
            <a:chExt cx="558179" cy="409838"/>
          </a:xfrm>
        </p:grpSpPr>
        <p:sp>
          <p:nvSpPr>
            <p:cNvPr id="8" name="Ellipse 7" descr="Kleiner Kreis">
              <a:extLst>
                <a:ext uri="{FF2B5EF4-FFF2-40B4-BE49-F238E27FC236}">
                  <a16:creationId xmlns:a16="http://schemas.microsoft.com/office/drawing/2014/main" id="{6610C740-A587-C0B5-13CA-F5CC96C435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9" name="Textfeld 8" descr="Zahl 4">
              <a:extLst>
                <a:ext uri="{FF2B5EF4-FFF2-40B4-BE49-F238E27FC236}">
                  <a16:creationId xmlns:a16="http://schemas.microsoft.com/office/drawing/2014/main" id="{E59D011B-AD03-8216-ED4F-C4A2F12C449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10" name="Inhaltsplatzhalter 17">
            <a:extLst>
              <a:ext uri="{FF2B5EF4-FFF2-40B4-BE49-F238E27FC236}">
                <a16:creationId xmlns:a16="http://schemas.microsoft.com/office/drawing/2014/main" id="{E45821F7-0233-EE16-58FF-1BFFA8950485}"/>
              </a:ext>
            </a:extLst>
          </p:cNvPr>
          <p:cNvSpPr txBox="1">
            <a:spLocks/>
          </p:cNvSpPr>
          <p:nvPr/>
        </p:nvSpPr>
        <p:spPr>
          <a:xfrm>
            <a:off x="1046169" y="4663104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  <p:grpSp>
        <p:nvGrpSpPr>
          <p:cNvPr id="11" name="Gruppieren 10" descr="Kleiner Kreis mit enthaltener Zahl 3 zur Angabe von Schritt 3">
            <a:extLst>
              <a:ext uri="{FF2B5EF4-FFF2-40B4-BE49-F238E27FC236}">
                <a16:creationId xmlns:a16="http://schemas.microsoft.com/office/drawing/2014/main" id="{1C123C2D-1A23-421D-0F2C-78CB603B8CB2}"/>
              </a:ext>
            </a:extLst>
          </p:cNvPr>
          <p:cNvGrpSpPr/>
          <p:nvPr/>
        </p:nvGrpSpPr>
        <p:grpSpPr bwMode="blackWhite">
          <a:xfrm>
            <a:off x="531552" y="5276370"/>
            <a:ext cx="558179" cy="409838"/>
            <a:chOff x="6953426" y="711274"/>
            <a:chExt cx="558179" cy="409838"/>
          </a:xfrm>
        </p:grpSpPr>
        <p:sp>
          <p:nvSpPr>
            <p:cNvPr id="12" name="Ellipse 11" descr="Kleiner Kreis">
              <a:extLst>
                <a:ext uri="{FF2B5EF4-FFF2-40B4-BE49-F238E27FC236}">
                  <a16:creationId xmlns:a16="http://schemas.microsoft.com/office/drawing/2014/main" id="{3B6DD10F-516B-A099-7519-4F458A32130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3" name="Textfeld 12" descr="Zahl 3">
              <a:extLst>
                <a:ext uri="{FF2B5EF4-FFF2-40B4-BE49-F238E27FC236}">
                  <a16:creationId xmlns:a16="http://schemas.microsoft.com/office/drawing/2014/main" id="{146ABDAB-7E29-59D8-72DA-5C049AFC167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14" name="Inhaltsplatzhalter 17">
            <a:extLst>
              <a:ext uri="{FF2B5EF4-FFF2-40B4-BE49-F238E27FC236}">
                <a16:creationId xmlns:a16="http://schemas.microsoft.com/office/drawing/2014/main" id="{922DBD11-E6EB-DD15-CEA2-821DDC94186E}"/>
              </a:ext>
            </a:extLst>
          </p:cNvPr>
          <p:cNvSpPr txBox="1">
            <a:spLocks/>
          </p:cNvSpPr>
          <p:nvPr/>
        </p:nvSpPr>
        <p:spPr>
          <a:xfrm>
            <a:off x="1056514" y="5289128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7" name="Gruppieren 26" descr="Kleiner Kreis mit enthaltener Zahl 3 zur Angabe von Schritt 3">
            <a:extLst>
              <a:ext uri="{FF2B5EF4-FFF2-40B4-BE49-F238E27FC236}">
                <a16:creationId xmlns:a16="http://schemas.microsoft.com/office/drawing/2014/main" id="{5E898050-F948-990C-4666-327D925937D0}"/>
              </a:ext>
            </a:extLst>
          </p:cNvPr>
          <p:cNvGrpSpPr/>
          <p:nvPr/>
        </p:nvGrpSpPr>
        <p:grpSpPr bwMode="blackWhite">
          <a:xfrm>
            <a:off x="531552" y="5872947"/>
            <a:ext cx="558179" cy="409838"/>
            <a:chOff x="6953426" y="711274"/>
            <a:chExt cx="558179" cy="409838"/>
          </a:xfrm>
        </p:grpSpPr>
        <p:sp>
          <p:nvSpPr>
            <p:cNvPr id="28" name="Ellipse 27" descr="Kleiner Kreis">
              <a:extLst>
                <a:ext uri="{FF2B5EF4-FFF2-40B4-BE49-F238E27FC236}">
                  <a16:creationId xmlns:a16="http://schemas.microsoft.com/office/drawing/2014/main" id="{7D09B161-0F23-C75C-9193-2DB16A298A3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1" name="Textfeld 30" descr="Zahl 3">
              <a:extLst>
                <a:ext uri="{FF2B5EF4-FFF2-40B4-BE49-F238E27FC236}">
                  <a16:creationId xmlns:a16="http://schemas.microsoft.com/office/drawing/2014/main" id="{81306A9F-936C-B05D-B293-78F6875CB06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41" name="Inhaltsplatzhalter 17">
            <a:extLst>
              <a:ext uri="{FF2B5EF4-FFF2-40B4-BE49-F238E27FC236}">
                <a16:creationId xmlns:a16="http://schemas.microsoft.com/office/drawing/2014/main" id="{2BFBB399-2AE2-DCEA-0503-A5FEE510F7CB}"/>
              </a:ext>
            </a:extLst>
          </p:cNvPr>
          <p:cNvSpPr txBox="1">
            <a:spLocks/>
          </p:cNvSpPr>
          <p:nvPr/>
        </p:nvSpPr>
        <p:spPr>
          <a:xfrm>
            <a:off x="1056514" y="5885705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67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PowerPoint?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Wählen Sie die Schaltfläche </a:t>
            </a:r>
            <a:r>
              <a:rPr lang="de-DE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Sie wünschen                  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aus, und geben Sie den gewünschten Suchbegriff ein.</a:t>
            </a:r>
            <a:b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Den PowerPoint-Team-Blog besuchen"/>
              </a:rPr>
              <a:t>Den PowerPoint-Team-Blog besuchen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Zur kostenlosen PowerPoint-Schulung wechseln"/>
              </a:rPr>
              <a:t>Zur kostenlosen PowerPoint-Schulung wechseln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Bild 1" descr="Schaltfläche „Sie wünschen“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8077" y="2350333"/>
            <a:ext cx="1268511" cy="1189747"/>
          </a:xfrm>
          <a:prstGeom prst="rect">
            <a:avLst/>
          </a:prstGeom>
        </p:spPr>
      </p:pic>
      <p:pic>
        <p:nvPicPr>
          <p:cNvPr id="8" name="Bild 7" descr="Pfeil nach rechts mit einem Link zum PowerPoint-Teamblog. Wählen Sie das Bild aus, um zum PowerPoint-Teamblog zu gelangen ">
            <a:hlinkClick r:id="rId3" tooltip="Hier auswählen, um zum PowerPoint-Teamblog zu gelange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014860"/>
            <a:ext cx="661940" cy="661940"/>
          </a:xfrm>
          <a:prstGeom prst="rect">
            <a:avLst/>
          </a:prstGeom>
        </p:spPr>
      </p:pic>
      <p:pic>
        <p:nvPicPr>
          <p:cNvPr id="7" name="Bild 6" descr="Pfeil nach rechts mit einem Link auf die kostenlose PowerPoint-Schulung. Wählen Sie das Bild aus, um auf die kostenlose PowerPoint-Schulung zuzugreifen">
            <a:hlinkClick r:id="rId4" tooltip="Hier klicken, um zur kostenlosen PowerPoint-Schulung zu wechsel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700772"/>
            <a:ext cx="661940" cy="6619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AUSWÄHLEN DES PFEILS IM MODUS BILDSCHIRMPRÄSENTATION</a:t>
            </a:r>
          </a:p>
        </p:txBody>
      </p:sp>
      <p:pic>
        <p:nvPicPr>
          <p:cNvPr id="11" name="Bild 10" descr="Feld für Vorschläge zu „Erzähl mir was“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1420" y="2666303"/>
            <a:ext cx="3648984" cy="1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217</Words>
  <Application>Microsoft Office PowerPoint</Application>
  <PresentationFormat>Breitbild</PresentationFormat>
  <Paragraphs>59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Weitere Fragen zu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Yilmaz Kavurgaci</cp:lastModifiedBy>
  <cp:revision>10</cp:revision>
  <dcterms:created xsi:type="dcterms:W3CDTF">2023-12-30T10:16:31Z</dcterms:created>
  <dcterms:modified xsi:type="dcterms:W3CDTF">2024-01-01T15:45:38Z</dcterms:modified>
  <cp:version/>
</cp:coreProperties>
</file>