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402B-600A-6B47-9C17-93C040339612}" type="datetimeFigureOut">
              <a:rPr lang="en-US" smtClean="0"/>
              <a:t>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E7C5-C77B-C14C-970D-0300BE171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402B-600A-6B47-9C17-93C040339612}" type="datetimeFigureOut">
              <a:rPr lang="en-US" smtClean="0"/>
              <a:t>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E7C5-C77B-C14C-970D-0300BE171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402B-600A-6B47-9C17-93C040339612}" type="datetimeFigureOut">
              <a:rPr lang="en-US" smtClean="0"/>
              <a:t>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E7C5-C77B-C14C-970D-0300BE171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402B-600A-6B47-9C17-93C040339612}" type="datetimeFigureOut">
              <a:rPr lang="en-US" smtClean="0"/>
              <a:t>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E7C5-C77B-C14C-970D-0300BE171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8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402B-600A-6B47-9C17-93C040339612}" type="datetimeFigureOut">
              <a:rPr lang="en-US" smtClean="0"/>
              <a:t>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E7C5-C77B-C14C-970D-0300BE171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402B-600A-6B47-9C17-93C040339612}" type="datetimeFigureOut">
              <a:rPr lang="en-US" smtClean="0"/>
              <a:t>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E7C5-C77B-C14C-970D-0300BE171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402B-600A-6B47-9C17-93C040339612}" type="datetimeFigureOut">
              <a:rPr lang="en-US" smtClean="0"/>
              <a:t>7/05/17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E7C5-C77B-C14C-970D-0300BE171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402B-600A-6B47-9C17-93C040339612}" type="datetimeFigureOut">
              <a:rPr lang="en-US" smtClean="0"/>
              <a:t>7/05/17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E7C5-C77B-C14C-970D-0300BE171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402B-600A-6B47-9C17-93C040339612}" type="datetimeFigureOut">
              <a:rPr lang="en-US" smtClean="0"/>
              <a:t>7/05/17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E7C5-C77B-C14C-970D-0300BE171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402B-600A-6B47-9C17-93C040339612}" type="datetimeFigureOut">
              <a:rPr lang="en-US" smtClean="0"/>
              <a:t>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E7C5-C77B-C14C-970D-0300BE171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3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402B-600A-6B47-9C17-93C040339612}" type="datetimeFigureOut">
              <a:rPr lang="en-US" smtClean="0"/>
              <a:t>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E7C5-C77B-C14C-970D-0300BE171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F402B-600A-6B47-9C17-93C040339612}" type="datetimeFigureOut">
              <a:rPr lang="en-US" smtClean="0"/>
              <a:t>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E7C5-C77B-C14C-970D-0300BE171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6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20766" y="1189480"/>
            <a:ext cx="8263874" cy="481041"/>
            <a:chOff x="720766" y="1189480"/>
            <a:chExt cx="8263874" cy="48104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720766" y="1670520"/>
              <a:ext cx="398137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006784" y="1247169"/>
              <a:ext cx="1018224" cy="1830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A1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5003268" y="1670519"/>
              <a:ext cx="398137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798321" y="1216497"/>
              <a:ext cx="815962" cy="1830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61322" y="1208711"/>
              <a:ext cx="1018224" cy="1830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D1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02854" y="1189480"/>
              <a:ext cx="511162" cy="2023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E1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36874" y="434793"/>
            <a:ext cx="60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96068" y="434793"/>
            <a:ext cx="60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526" y="1258611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8848" y="2459534"/>
            <a:ext cx="8263874" cy="496137"/>
            <a:chOff x="720766" y="1174384"/>
            <a:chExt cx="8263874" cy="496137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720766" y="1670520"/>
              <a:ext cx="398137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632402" y="1216497"/>
              <a:ext cx="1018224" cy="1830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A2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5003268" y="1670519"/>
              <a:ext cx="398137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402258" y="1216497"/>
              <a:ext cx="815962" cy="1830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B2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78271" y="1208711"/>
              <a:ext cx="1018224" cy="1830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92264" y="1174384"/>
              <a:ext cx="511162" cy="2023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D2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9608" y="2543761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822746" y="1006409"/>
            <a:ext cx="815962" cy="183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6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The Walter &amp; Eliza Hall Institute of Medical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Quaglieri</dc:creator>
  <cp:lastModifiedBy>Anna Quaglieri</cp:lastModifiedBy>
  <cp:revision>4</cp:revision>
  <dcterms:created xsi:type="dcterms:W3CDTF">2017-05-07T06:40:00Z</dcterms:created>
  <dcterms:modified xsi:type="dcterms:W3CDTF">2017-05-07T06:57:21Z</dcterms:modified>
</cp:coreProperties>
</file>