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28E71-37C9-6971-0C4B-A7417EBD6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B0A8E0-7605-73DA-FCEB-174FFA113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892663-8A82-11A4-55FC-8C3E2DC2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2D5C9-15FA-5286-B75A-552A8C75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14C33C-EBEC-D8F7-DB08-FE842991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98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93C47-184F-FCEA-FEDD-EAEE6D5A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6A3242-5F1C-1697-D42E-5DE13C34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E43C85-0F52-91F0-7683-25EF65F9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16D890-068C-884C-EC57-C526431A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7C9071-FF4D-FF2E-B3EB-E2407432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4AC34C-6240-9E36-3E91-4F59C39E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EDEBD4-8CEC-8712-A40C-37DA8AED4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CCAD28-1405-0F9A-529D-04A3298A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95420-D7A7-D26C-D7A6-2892BE26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2B506-CEA8-5255-F4D1-B31F182C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03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DF243-7251-C225-24C2-0DF02ABA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BD7F4-1655-CC5C-9C0D-E59125C1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D651CE-EB8A-5871-2EA4-E249C6FA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2FB6F-9DC9-A24D-5A91-2D9641FD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1EC31-8B4E-9F7B-39AD-480A271A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0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2D858-A51D-8B40-116F-07783510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9DB02-8CE4-98FD-9E84-BBF16D76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155E8-0FE2-8374-59EC-C4E76930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22804D-7DB3-0656-150D-28696D7C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1D90EC-B11C-667D-3FF4-9750EC61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8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0F2D8-EB93-80A2-7B73-040FA830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6216D-008E-C923-1397-60F719A77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F4B51C-1676-9CB6-CB68-DDC8315DD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7EF402-5FFC-C8ED-975E-26051F43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BA4B92-4DF3-3CD6-688C-345CD311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C8FAA5-9E89-F621-36D0-9B378B72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07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38E32-3504-F622-5FA3-EC7014F1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7BA8F6-BAA2-DDE1-CA9B-83E12165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9D1B8-46C7-83ED-2C55-D4FB3290D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AA9D90-A217-8F58-BA1C-71305EC7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438C91-66FD-41AF-AF17-ACBDC9522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D2EB8DB-DD4D-D31C-F1B1-30CCE0FD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0C0B07-2DC1-0444-83A6-F816A9C8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22BDF3-3CEE-0F5B-65E4-36EFDE30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44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8DF8F-F344-4CA0-C22A-01923732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549FDC-E77F-1BE4-DCC3-F5BA1A67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99BE4E-D992-EE2D-9570-5371C287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A6FCBA-FFA5-2C9E-4020-3E2FAF9E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14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3D1CCA-27C2-442A-0518-B0C1E68F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C0C055-3B8E-44B4-50DC-ECB6FE6D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84C95-89FB-B848-922F-30C999F2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59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35F11-B67D-AD1C-CB03-92E7C5A2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7A56D-8B87-397D-63ED-23F49054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669E6-AD57-61C9-728F-43300311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803B9B-51C3-D943-93E7-DC3C5209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82FE5A-3D04-C2A8-6FB9-B56286AD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ACD8EC-39BF-4407-0C5B-0CC88E71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21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1F451-5A3F-689B-AA1C-B4993BCE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144456-2964-465C-1100-A25971BBB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073BF3-2096-AE16-C567-4413296F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CEC0D3-0CEB-6D18-EC0F-540FB758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300CE6-7B7D-3499-4012-3B3666A5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53B65D-67F2-5478-C3EC-18212311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82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3AD2F9-D2AC-8AD8-0EE5-20D9BAF1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519C4-5867-C760-CA97-7073D8E8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DFA8A0-B8CA-69E2-A875-4455DC021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DDF78-8629-436A-9BE5-2E3E70E5F511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C47310-842D-576D-F982-281C606C7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609CD-A3CF-0AE6-2499-DC71CE96B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C9C3-BE2D-4C06-B5CB-1F2C4CBF87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8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27B11-EE8C-2B7B-647A-162EB583A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Sistemas Interativos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3B4DE9-81BD-3ACE-D82D-4C9EBAE86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Profa. Ana Grasielle Dionísio Corrêa</a:t>
            </a:r>
          </a:p>
        </p:txBody>
      </p:sp>
    </p:spTree>
    <p:extLst>
      <p:ext uri="{BB962C8B-B14F-4D97-AF65-F5344CB8AC3E}">
        <p14:creationId xmlns:p14="http://schemas.microsoft.com/office/powerpoint/2010/main" val="387563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Disciplina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Conhecer processos de desenvolvimento de sistemas interativos.</a:t>
            </a:r>
          </a:p>
          <a:p>
            <a:r>
              <a:rPr lang="pt-BR" dirty="0">
                <a:solidFill>
                  <a:srgbClr val="202124"/>
                </a:solidFill>
                <a:latin typeface="Google Sans"/>
              </a:rPr>
              <a:t>Conhecer os diferentes estilos de interação.</a:t>
            </a:r>
          </a:p>
          <a:p>
            <a:r>
              <a:rPr lang="pt-BR" dirty="0">
                <a:solidFill>
                  <a:srgbClr val="202124"/>
                </a:solidFill>
                <a:latin typeface="Google Sans"/>
              </a:rPr>
              <a:t>Criar interfaces gráficas utilizando a biblioteca Python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Tkinter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: </a:t>
            </a: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criação de widgets simples; criação de widgets sofisticados; criação de múltiplas janelas e diálogos; tratamento de eventos; inserção de funcionalidades; operações com arquivos.</a:t>
            </a:r>
          </a:p>
          <a:p>
            <a:r>
              <a:rPr lang="pt-BR" dirty="0">
                <a:solidFill>
                  <a:srgbClr val="202124"/>
                </a:solidFill>
                <a:latin typeface="Google Sans"/>
              </a:rPr>
              <a:t>Criar aplicações com banco de dados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SQLite</a:t>
            </a:r>
            <a:endParaRPr lang="pt-BR" dirty="0">
              <a:solidFill>
                <a:srgbClr val="202124"/>
              </a:solidFill>
              <a:latin typeface="Google Sans"/>
            </a:endParaRPr>
          </a:p>
          <a:p>
            <a:pPr lvl="1"/>
            <a:r>
              <a:rPr lang="pt-BR" dirty="0">
                <a:solidFill>
                  <a:srgbClr val="202124"/>
                </a:solidFill>
                <a:latin typeface="Google Sans"/>
              </a:rPr>
              <a:t>criar tabelas; operações CRUD.</a:t>
            </a:r>
          </a:p>
          <a:p>
            <a:r>
              <a:rPr lang="pt-BR" dirty="0">
                <a:solidFill>
                  <a:srgbClr val="202124"/>
                </a:solidFill>
                <a:latin typeface="Google Sans"/>
              </a:rPr>
              <a:t>Criar um sistema interativo utilizando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Tkinter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 e </a:t>
            </a:r>
            <a:r>
              <a:rPr lang="pt-BR" dirty="0" err="1">
                <a:solidFill>
                  <a:srgbClr val="202124"/>
                </a:solidFill>
                <a:latin typeface="Google Sans"/>
              </a:rPr>
              <a:t>SQLite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86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1DB51E0D-9F69-37CF-66D3-AC806570C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20672"/>
              </p:ext>
            </p:extLst>
          </p:nvPr>
        </p:nvGraphicFramePr>
        <p:xfrm>
          <a:off x="985520" y="1573106"/>
          <a:ext cx="10041709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29809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4849915"/>
                    </a:ext>
                  </a:extLst>
                </a:gridCol>
                <a:gridCol w="4623043">
                  <a:extLst>
                    <a:ext uri="{9D8B030D-6E8A-4147-A177-3AD203B41FA5}">
                      <a16:colId xmlns:a16="http://schemas.microsoft.com/office/drawing/2014/main" val="9608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11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Apresentação e Introdução à Linguagem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1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19/04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Python – Interface Gráfica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Python – Interface Gráfica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28/04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Modelo de Processo de Desenvolvimento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66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03/05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Python – Interface Gráfica (Projeto Inicio)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7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05/05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Estilos de Interação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4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Manipulação de Arquivos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6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17/05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Python - Banco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7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19/05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Leitura Artigo Científico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6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24/05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Presencial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Projeto Mão na Massa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3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26/05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Estudo de Caso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9752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2BD157B-20C8-A37C-C756-42818E5CD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67441"/>
              </p:ext>
            </p:extLst>
          </p:nvPr>
        </p:nvGraphicFramePr>
        <p:xfrm>
          <a:off x="985519" y="6307455"/>
          <a:ext cx="10041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713248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1409972"/>
                    </a:ext>
                  </a:extLst>
                </a:gridCol>
                <a:gridCol w="4623043">
                  <a:extLst>
                    <a:ext uri="{9D8B030D-6E8A-4147-A177-3AD203B41FA5}">
                      <a16:colId xmlns:a16="http://schemas.microsoft.com/office/drawing/2014/main" val="1981505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31/05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Presencial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Apresentação dos Projetos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77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43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964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Média das Atividades Online (T1 + T2 </a:t>
            </a:r>
            <a:r>
              <a:rPr lang="pt-BR">
                <a:solidFill>
                  <a:srgbClr val="202124"/>
                </a:solidFill>
                <a:latin typeface="Google Sans"/>
              </a:rPr>
              <a:t>+ T3 + T4) </a:t>
            </a:r>
            <a:r>
              <a:rPr lang="pt-BR" dirty="0">
                <a:solidFill>
                  <a:srgbClr val="202124"/>
                </a:solidFill>
                <a:latin typeface="Google Sans"/>
              </a:rPr>
              <a:t>(30%).</a:t>
            </a:r>
          </a:p>
          <a:p>
            <a:endParaRPr lang="pt-BR" dirty="0">
              <a:solidFill>
                <a:srgbClr val="202124"/>
              </a:solidFill>
              <a:latin typeface="Google Sans"/>
            </a:endParaRPr>
          </a:p>
          <a:p>
            <a:r>
              <a:rPr lang="pt-BR" dirty="0">
                <a:solidFill>
                  <a:srgbClr val="202124"/>
                </a:solidFill>
                <a:latin typeface="Google Sans"/>
              </a:rPr>
              <a:t>Desenvolvimento e apresentação do projeto de Desenvolvimento de um Sistema Interativo (70%)</a:t>
            </a:r>
          </a:p>
        </p:txBody>
      </p:sp>
    </p:spTree>
    <p:extLst>
      <p:ext uri="{BB962C8B-B14F-4D97-AF65-F5344CB8AC3E}">
        <p14:creationId xmlns:p14="http://schemas.microsoft.com/office/powerpoint/2010/main" val="163543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 Tutorial W3Schools. Disponível em: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</a:t>
            </a:r>
            <a:endParaRPr lang="pt-B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Tkinter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 — Python interface to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Tcl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/Tk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. Disponível em: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3"/>
              </a:rPr>
              <a:t>https://docs.python.org/3/library/tkinter.html</a:t>
            </a:r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pt-B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PERKOVIC, Ljubomir. Introdução à computação usando Python: um foco no desenvolvimento de aplicações. 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LTC, Rio de Janeiro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2015.</a:t>
            </a:r>
            <a:endParaRPr lang="pt-B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103560-5006-43B1-FAE6-A34A488D0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5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Sumula Curricular Professora Ana Grasielle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805305"/>
            <a:ext cx="893064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Doutora em Ciências (2011) pela Escola Politécnica da Universidade de São Paulo (</a:t>
            </a:r>
            <a:r>
              <a:rPr lang="pt-BR" dirty="0" err="1">
                <a:solidFill>
                  <a:srgbClr val="000000"/>
                </a:solidFill>
                <a:latin typeface="Segoe UI" panose="020B0502040204020203" pitchFamily="34" charset="0"/>
              </a:rPr>
              <a:t>Poli-USP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Mestre (2005) em Engenharia Elétrica pela Escola Politécnica da Universidade de São Paulo (</a:t>
            </a:r>
            <a:r>
              <a:rPr lang="pt-BR" dirty="0" err="1">
                <a:solidFill>
                  <a:srgbClr val="000000"/>
                </a:solidFill>
                <a:latin typeface="Segoe UI" panose="020B0502040204020203" pitchFamily="34" charset="0"/>
              </a:rPr>
              <a:t>Poli-USP</a:t>
            </a:r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).</a:t>
            </a:r>
          </a:p>
          <a:p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Graduação em Engenharia da Computação (2002) pela Universidade Católica Dom Bosco (UCDB).</a:t>
            </a:r>
          </a:p>
          <a:p>
            <a:endParaRPr lang="pt-B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Segoe UI" panose="020B0502040204020203" pitchFamily="34" charset="0"/>
              </a:rPr>
              <a:t>E-mail: ana.correa@maua.br</a:t>
            </a:r>
          </a:p>
        </p:txBody>
      </p:sp>
      <p:pic>
        <p:nvPicPr>
          <p:cNvPr id="1026" name="Picture 2" descr="Foto">
            <a:extLst>
              <a:ext uri="{FF2B5EF4-FFF2-40B4-BE49-F238E27FC236}">
                <a16:creationId xmlns:a16="http://schemas.microsoft.com/office/drawing/2014/main" id="{D6A9FFB4-854F-42D1-227D-C7121D92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905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9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8469B-4D9E-1B07-195C-2B2C941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E245B-A650-9CB2-6BEF-EEE9B7EC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202124"/>
                </a:solidFill>
                <a:latin typeface="Google Sans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35460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336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Segoe UI</vt:lpstr>
      <vt:lpstr>Tema do Office</vt:lpstr>
      <vt:lpstr>Desenvolvimento de Sistemas Interativos</vt:lpstr>
      <vt:lpstr>Objetivos da Disciplina</vt:lpstr>
      <vt:lpstr>Cronograma</vt:lpstr>
      <vt:lpstr>Critérios de Avaliação</vt:lpstr>
      <vt:lpstr>Referências Bibliográficas</vt:lpstr>
      <vt:lpstr>Sumula Curricular Professora Ana Grasielle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Sistemas Interativos</dc:title>
  <dc:creator>Ana Grasielle</dc:creator>
  <cp:lastModifiedBy>Ana Grasielle</cp:lastModifiedBy>
  <cp:revision>11</cp:revision>
  <dcterms:created xsi:type="dcterms:W3CDTF">2023-03-06T17:58:27Z</dcterms:created>
  <dcterms:modified xsi:type="dcterms:W3CDTF">2023-04-12T16:38:38Z</dcterms:modified>
</cp:coreProperties>
</file>