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75" r:id="rId5"/>
    <p:sldId id="274" r:id="rId6"/>
    <p:sldId id="262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6" r:id="rId20"/>
    <p:sldId id="297" r:id="rId21"/>
    <p:sldId id="298" r:id="rId22"/>
    <p:sldId id="290" r:id="rId23"/>
    <p:sldId id="289" r:id="rId24"/>
    <p:sldId id="292" r:id="rId25"/>
    <p:sldId id="293" r:id="rId26"/>
    <p:sldId id="291" r:id="rId27"/>
    <p:sldId id="294" r:id="rId28"/>
    <p:sldId id="299" r:id="rId29"/>
    <p:sldId id="300" r:id="rId30"/>
    <p:sldId id="301" r:id="rId31"/>
    <p:sldId id="302" r:id="rId32"/>
    <p:sldId id="29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8E71-37C9-6971-0C4B-A7417EBD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0A8E0-7605-73DA-FCEB-174FFA11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92663-8A82-11A4-55FC-8C3E2DC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2D5C9-15FA-5286-B75A-552A8C7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4C33C-EBEC-D8F7-DB08-FE84299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3C47-184F-FCEA-FEDD-EAEE6D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A3242-5F1C-1697-D42E-5DE13C34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C85-0F52-91F0-7683-25EF65F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6D890-068C-884C-EC57-C526431A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C9071-FF4D-FF2E-B3EB-E240743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4AC34C-6240-9E36-3E91-4F59C39E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DEBD4-8CEC-8712-A40C-37DA8AED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CAD28-1405-0F9A-529D-04A3298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95420-D7A7-D26C-D7A6-2892BE2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2B506-CEA8-5255-F4D1-B31F182C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F243-7251-C225-24C2-0DF02AB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7F4-1655-CC5C-9C0D-E59125C1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651CE-EB8A-5871-2EA4-E249C6F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2FB6F-9DC9-A24D-5A91-2D9641FD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EC31-8B4E-9F7B-39AD-480A271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2D858-A51D-8B40-116F-0778351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9DB02-8CE4-98FD-9E84-BBF16D76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155E8-0FE2-8374-59EC-C4E76930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2804D-7DB3-0656-150D-28696D7C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D90EC-B11C-667D-3FF4-9750EC6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0F2D8-EB93-80A2-7B73-040FA830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6216D-008E-C923-1397-60F719A7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4B51C-1676-9CB6-CB68-DDC8315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EF402-5FFC-C8ED-975E-26051F4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A4B92-4DF3-3CD6-688C-345CD31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8FAA5-9E89-F621-36D0-9B378B7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8E32-3504-F622-5FA3-EC7014F1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BA8F6-BAA2-DDE1-CA9B-83E12165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9D1B8-46C7-83ED-2C55-D4FB3290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A9D90-A217-8F58-BA1C-71305EC7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438C91-66FD-41AF-AF17-ACBDC9522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2EB8DB-DD4D-D31C-F1B1-30CCE0F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C0B07-2DC1-0444-83A6-F816A9C8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2BDF3-3CEE-0F5B-65E4-36EFDE3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DF8F-F344-4CA0-C22A-0192373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49FDC-E77F-1BE4-DCC3-F5BA1A6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99BE4E-D992-EE2D-9570-5371C287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6FCBA-FFA5-2C9E-4020-3E2FAF9E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D1CCA-27C2-442A-0518-B0C1E68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0C055-3B8E-44B4-50DC-ECB6FE6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84C95-89FB-B848-922F-30C999F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5F11-B67D-AD1C-CB03-92E7C5A2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7A56D-8B87-397D-63ED-23F49054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669E6-AD57-61C9-728F-43300311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03B9B-51C3-D943-93E7-DC3C520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2FE5A-3D04-C2A8-6FB9-B56286A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CD8EC-39BF-4407-0C5B-0CC88E7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1F451-5A3F-689B-AA1C-B4993BC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144456-2964-465C-1100-A25971BB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073BF3-2096-AE16-C567-4413296F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EC0D3-0CEB-6D18-EC0F-540FB758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00CE6-7B7D-3499-4012-3B3666A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3B65D-67F2-5478-C3EC-1821231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AD2F9-D2AC-8AD8-0EE5-20D9BAF1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519C4-5867-C760-CA97-7073D8E8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FA8A0-B8CA-69E2-A875-4455DC02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DF78-8629-436A-9BE5-2E3E70E5F511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47310-842D-576D-F982-281C606C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609CD-A3CF-0AE6-2499-DC71CE96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7B11-EE8C-2B7B-647A-162EB583A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 Interativos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B4DE9-81BD-3ACE-D82D-4C9EBAE8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0282"/>
          </a:xfrm>
        </p:spPr>
        <p:txBody>
          <a:bodyPr>
            <a:normAutofit/>
          </a:bodyPr>
          <a:lstStyle/>
          <a:p>
            <a:r>
              <a:rPr lang="pt-BR" dirty="0"/>
              <a:t>Python </a:t>
            </a:r>
            <a:r>
              <a:rPr lang="pt-BR" dirty="0" err="1"/>
              <a:t>Tkinter</a:t>
            </a:r>
            <a:r>
              <a:rPr lang="pt-BR" dirty="0"/>
              <a:t> – Aula04</a:t>
            </a:r>
          </a:p>
          <a:p>
            <a:endParaRPr lang="pt-BR" dirty="0"/>
          </a:p>
          <a:p>
            <a:r>
              <a:rPr lang="pt-BR" dirty="0"/>
              <a:t>Imagens – Arquivos (Leitura e Gravação)</a:t>
            </a:r>
          </a:p>
          <a:p>
            <a:endParaRPr lang="pt-BR" dirty="0"/>
          </a:p>
          <a:p>
            <a:r>
              <a:rPr lang="pt-BR" dirty="0"/>
              <a:t>Profa. Ana Grasielle Dionísio Corrêa</a:t>
            </a:r>
          </a:p>
        </p:txBody>
      </p:sp>
    </p:spTree>
    <p:extLst>
      <p:ext uri="{BB962C8B-B14F-4D97-AF65-F5344CB8AC3E}">
        <p14:creationId xmlns:p14="http://schemas.microsoft.com/office/powerpoint/2010/main" val="387563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D0D53C-8CCC-1D48-41E3-130E232E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1" y="1416050"/>
            <a:ext cx="9953625" cy="5076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Imagem Interativa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74B440-220C-10B7-FC28-FDCAE9B39119}"/>
              </a:ext>
            </a:extLst>
          </p:cNvPr>
          <p:cNvSpPr/>
          <p:nvPr/>
        </p:nvSpPr>
        <p:spPr>
          <a:xfrm>
            <a:off x="7591647" y="6013346"/>
            <a:ext cx="3189766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643F39-C75A-0767-BD19-609BCACF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256" y="365125"/>
            <a:ext cx="3603108" cy="2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Imagem Interativa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271C89C-62AF-D34A-AC3F-6D12CAFC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624" y="261384"/>
            <a:ext cx="3627917" cy="25467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E113244-1469-8082-6BAA-FB9B185C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3191"/>
            <a:ext cx="9877425" cy="328612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D182001D-FC84-E8D5-BF54-F551D546639F}"/>
              </a:ext>
            </a:extLst>
          </p:cNvPr>
          <p:cNvSpPr/>
          <p:nvPr/>
        </p:nvSpPr>
        <p:spPr>
          <a:xfrm>
            <a:off x="714153" y="4076143"/>
            <a:ext cx="7330390" cy="171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0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Imagem </a:t>
            </a:r>
            <a:br>
              <a:rPr lang="pt-BR" dirty="0"/>
            </a:br>
            <a:r>
              <a:rPr lang="pt-BR" dirty="0"/>
              <a:t>Interativa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D09392-0DEA-CE09-80D6-3B221FC2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682875"/>
            <a:ext cx="10677525" cy="3810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5FE21F9-21F1-C4F9-E810-445C8FDF146C}"/>
              </a:ext>
            </a:extLst>
          </p:cNvPr>
          <p:cNvSpPr/>
          <p:nvPr/>
        </p:nvSpPr>
        <p:spPr>
          <a:xfrm>
            <a:off x="7272670" y="5864490"/>
            <a:ext cx="2796363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B4C6F4-707C-5FCB-C1D9-7679DD5B622E}"/>
              </a:ext>
            </a:extLst>
          </p:cNvPr>
          <p:cNvSpPr/>
          <p:nvPr/>
        </p:nvSpPr>
        <p:spPr>
          <a:xfrm>
            <a:off x="7272670" y="4888867"/>
            <a:ext cx="2796363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C222AC-B0EF-18C3-B30A-C6DE5C8F4903}"/>
              </a:ext>
            </a:extLst>
          </p:cNvPr>
          <p:cNvSpPr/>
          <p:nvPr/>
        </p:nvSpPr>
        <p:spPr>
          <a:xfrm>
            <a:off x="8222512" y="3105492"/>
            <a:ext cx="3133060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1B51F6-2840-6496-07ED-582AE9013570}"/>
              </a:ext>
            </a:extLst>
          </p:cNvPr>
          <p:cNvSpPr/>
          <p:nvPr/>
        </p:nvSpPr>
        <p:spPr>
          <a:xfrm>
            <a:off x="8222512" y="4319654"/>
            <a:ext cx="3133060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A34B2DD-6C87-3E0B-4F19-98306F21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81" y="267360"/>
            <a:ext cx="3133060" cy="219936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671F563-2245-309A-A728-44FF96DE2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124" y="254209"/>
            <a:ext cx="3158688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1" y="2481004"/>
            <a:ext cx="10515600" cy="189961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Arquivos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FileDialogs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3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- </a:t>
            </a:r>
            <a:r>
              <a:rPr lang="pt-BR" dirty="0" err="1"/>
              <a:t>FileDialog</a:t>
            </a:r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6EC562-1208-6509-6AA1-DB957BD4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3" y="2144180"/>
            <a:ext cx="10930270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  <a:r>
              <a:rPr lang="pt-BR" altLang="pt-BR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#retorna o caminho (path) do arquivo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tkinter.filedialog.askdirectory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6BA46C-2A03-21A5-20D4-FC93089F6057}"/>
              </a:ext>
            </a:extLst>
          </p:cNvPr>
          <p:cNvSpPr txBox="1"/>
          <p:nvPr/>
        </p:nvSpPr>
        <p:spPr>
          <a:xfrm>
            <a:off x="967563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https://docs.python.org/3/library/dialog.html</a:t>
            </a:r>
          </a:p>
        </p:txBody>
      </p:sp>
    </p:spTree>
    <p:extLst>
      <p:ext uri="{BB962C8B-B14F-4D97-AF65-F5344CB8AC3E}">
        <p14:creationId xmlns:p14="http://schemas.microsoft.com/office/powerpoint/2010/main" val="250506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2577F38-220F-68EE-2024-83DECA8D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241"/>
            <a:ext cx="10067925" cy="398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askopenfilename</a:t>
            </a:r>
            <a:r>
              <a:rPr lang="pt-BR" dirty="0"/>
              <a:t>()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D3A4F8-348E-0AB5-1605-FC15D9BA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538" y="615106"/>
            <a:ext cx="3337832" cy="2565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C492A9-46AA-35B8-57BB-9A71259D7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081" y="5489691"/>
            <a:ext cx="8294914" cy="127565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647D923-D97E-98A9-15FA-5F41D8DE4819}"/>
              </a:ext>
            </a:extLst>
          </p:cNvPr>
          <p:cNvCxnSpPr/>
          <p:nvPr/>
        </p:nvCxnSpPr>
        <p:spPr>
          <a:xfrm>
            <a:off x="838200" y="6570921"/>
            <a:ext cx="26173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askopenfilename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B7198-29E1-8F0A-20C7-B51CA39A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811"/>
            <a:ext cx="10167257" cy="38702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973345-FD36-2FC4-FCBE-EB0AEE9850E6}"/>
              </a:ext>
            </a:extLst>
          </p:cNvPr>
          <p:cNvSpPr/>
          <p:nvPr/>
        </p:nvSpPr>
        <p:spPr>
          <a:xfrm>
            <a:off x="3299637" y="4197515"/>
            <a:ext cx="7847334" cy="54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C19C91-D442-A855-B299-A757D5D817BA}"/>
              </a:ext>
            </a:extLst>
          </p:cNvPr>
          <p:cNvSpPr txBox="1"/>
          <p:nvPr/>
        </p:nvSpPr>
        <p:spPr>
          <a:xfrm>
            <a:off x="6826103" y="2656999"/>
            <a:ext cx="500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“/”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 a partir do diretório C</a:t>
            </a:r>
          </a:p>
          <a:p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Tittle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  titulo da janela</a:t>
            </a:r>
          </a:p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(“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txt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 files”, “*.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txt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”)  tipo de arquivo 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txt</a:t>
            </a:r>
            <a:endParaRPr lang="pt-B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(“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 files”, “*.*”)  todas as extensões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6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- </a:t>
            </a:r>
            <a:r>
              <a:rPr lang="pt-BR" dirty="0" err="1"/>
              <a:t>FileDialog</a:t>
            </a:r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6EC562-1208-6509-6AA1-DB957BD4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3" y="2144180"/>
            <a:ext cx="10930270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  <a:r>
              <a:rPr lang="pt-BR" altLang="pt-BR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#retorna objeto arquivo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tkinter.filedialog.askdirectory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6BA46C-2A03-21A5-20D4-FC93089F6057}"/>
              </a:ext>
            </a:extLst>
          </p:cNvPr>
          <p:cNvSpPr txBox="1"/>
          <p:nvPr/>
        </p:nvSpPr>
        <p:spPr>
          <a:xfrm>
            <a:off x="967563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https://docs.python.org/3/library/dialog.html</a:t>
            </a:r>
          </a:p>
        </p:txBody>
      </p:sp>
    </p:spTree>
    <p:extLst>
      <p:ext uri="{BB962C8B-B14F-4D97-AF65-F5344CB8AC3E}">
        <p14:creationId xmlns:p14="http://schemas.microsoft.com/office/powerpoint/2010/main" val="281766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</a:t>
            </a:r>
            <a:r>
              <a:rPr lang="pt-BR" dirty="0"/>
              <a:t>()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36882A-00BD-D82A-E769-D63731F6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4457"/>
            <a:ext cx="10668000" cy="22118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288449-2F06-EBC0-DC13-65100933941F}"/>
              </a:ext>
            </a:extLst>
          </p:cNvPr>
          <p:cNvSpPr txBox="1"/>
          <p:nvPr/>
        </p:nvSpPr>
        <p:spPr>
          <a:xfrm>
            <a:off x="6845848" y="1989791"/>
            <a:ext cx="50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“/Downloads”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 a partir da pasta Downloads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357FEA-0AA1-5E15-BC6E-F4811F23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0743"/>
            <a:ext cx="9906000" cy="16397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1E1070-ABDA-D5B5-8328-643D5EA6BE8C}"/>
              </a:ext>
            </a:extLst>
          </p:cNvPr>
          <p:cNvSpPr txBox="1"/>
          <p:nvPr/>
        </p:nvSpPr>
        <p:spPr>
          <a:xfrm>
            <a:off x="5735506" y="5645936"/>
            <a:ext cx="50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Carregando um arquivo .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csv</a:t>
            </a:r>
            <a:endParaRPr lang="pt-B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FAB7E3-D0AF-8DCF-57DD-24E9E47EAEF0}"/>
              </a:ext>
            </a:extLst>
          </p:cNvPr>
          <p:cNvSpPr/>
          <p:nvPr/>
        </p:nvSpPr>
        <p:spPr>
          <a:xfrm>
            <a:off x="4267200" y="2687692"/>
            <a:ext cx="1346791" cy="27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70B466-7178-8E4D-AB22-142D0BF1C394}"/>
              </a:ext>
            </a:extLst>
          </p:cNvPr>
          <p:cNvSpPr txBox="1"/>
          <p:nvPr/>
        </p:nvSpPr>
        <p:spPr>
          <a:xfrm>
            <a:off x="4793259" y="2367281"/>
            <a:ext cx="18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Modo leitura</a:t>
            </a:r>
          </a:p>
        </p:txBody>
      </p:sp>
    </p:spTree>
    <p:extLst>
      <p:ext uri="{BB962C8B-B14F-4D97-AF65-F5344CB8AC3E}">
        <p14:creationId xmlns:p14="http://schemas.microsoft.com/office/powerpoint/2010/main" val="173431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17076A-741B-EAD8-6B97-2F767E7D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" y="2313708"/>
            <a:ext cx="11168743" cy="22305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896614-C5EA-CA88-43A6-8859A101FCEE}"/>
              </a:ext>
            </a:extLst>
          </p:cNvPr>
          <p:cNvSpPr txBox="1"/>
          <p:nvPr/>
        </p:nvSpPr>
        <p:spPr>
          <a:xfrm>
            <a:off x="3932022" y="2973337"/>
            <a:ext cx="5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#se não deu algo errado ao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2745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Introdução ao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Tkinter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:</a:t>
            </a:r>
          </a:p>
          <a:p>
            <a:pPr lvl="1"/>
            <a:r>
              <a:rPr lang="pt-BR" dirty="0" err="1"/>
              <a:t>PhotoImage</a:t>
            </a:r>
            <a:endParaRPr lang="pt-BR" dirty="0"/>
          </a:p>
          <a:p>
            <a:pPr lvl="1"/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Alternando imagens com botões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Arquivos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Filedialogs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):</a:t>
            </a:r>
          </a:p>
          <a:p>
            <a:pPr lvl="2"/>
            <a:r>
              <a:rPr lang="pt-BR" dirty="0">
                <a:solidFill>
                  <a:srgbClr val="202124"/>
                </a:solidFill>
                <a:latin typeface="Google Sans"/>
              </a:rPr>
              <a:t>Abrindo arquivos e carregando dados</a:t>
            </a:r>
          </a:p>
          <a:p>
            <a:pPr lvl="2"/>
            <a:r>
              <a:rPr lang="pt-BR" dirty="0">
                <a:solidFill>
                  <a:srgbClr val="202124"/>
                </a:solidFill>
                <a:latin typeface="Google Sans"/>
              </a:rPr>
              <a:t>Salvando dados em arquivo</a:t>
            </a:r>
          </a:p>
        </p:txBody>
      </p:sp>
    </p:spTree>
    <p:extLst>
      <p:ext uri="{BB962C8B-B14F-4D97-AF65-F5344CB8AC3E}">
        <p14:creationId xmlns:p14="http://schemas.microsoft.com/office/powerpoint/2010/main" val="1987478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</a:t>
            </a:r>
            <a:r>
              <a:rPr lang="pt-BR" dirty="0"/>
              <a:t>()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D4502B-423E-9860-020C-5C0BAABE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6" y="3428989"/>
            <a:ext cx="48" cy="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C90B0-FED7-B5DA-12CE-94D5E309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5627"/>
            <a:ext cx="8756600" cy="4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askopenfile</a:t>
            </a:r>
            <a:r>
              <a:rPr lang="pt-BR" dirty="0"/>
              <a:t>()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D4502B-423E-9860-020C-5C0BAABE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6" y="3428989"/>
            <a:ext cx="48" cy="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AD7A7A-F480-697A-2188-4392FF29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91" y="1387474"/>
            <a:ext cx="9379657" cy="52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- </a:t>
            </a:r>
            <a:r>
              <a:rPr lang="pt-BR" dirty="0" err="1"/>
              <a:t>FileDialog</a:t>
            </a:r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6EC562-1208-6509-6AA1-DB957BD4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3" y="2144180"/>
            <a:ext cx="10930270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tkinter.filedialog.asksaveasfile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  <a:r>
              <a:rPr lang="pt-BR" altLang="pt-BR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#retorna objeto arquivo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tkinter.filedialog.askdirectory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tkinter.filedialog.askopenfilenames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</a:t>
            </a:r>
            <a:br>
              <a:rPr lang="pt-BR" altLang="pt-BR" sz="2800" dirty="0">
                <a:latin typeface="+mj-lt"/>
                <a:ea typeface="+mj-ea"/>
                <a:cs typeface="+mj-cs"/>
              </a:rPr>
            </a:br>
            <a:r>
              <a:rPr lang="pt-BR" altLang="pt-BR" sz="2800" dirty="0" err="1">
                <a:latin typeface="+mj-lt"/>
                <a:ea typeface="+mj-ea"/>
                <a:cs typeface="+mj-cs"/>
              </a:rPr>
              <a:t>tkinter.filedialog.askopenfiles</a:t>
            </a:r>
            <a:r>
              <a:rPr lang="pt-BR" altLang="pt-BR" sz="2800" dirty="0">
                <a:latin typeface="+mj-lt"/>
                <a:ea typeface="+mj-ea"/>
                <a:cs typeface="+mj-cs"/>
              </a:rPr>
              <a:t>()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6BA46C-2A03-21A5-20D4-FC93089F6057}"/>
              </a:ext>
            </a:extLst>
          </p:cNvPr>
          <p:cNvSpPr txBox="1"/>
          <p:nvPr/>
        </p:nvSpPr>
        <p:spPr>
          <a:xfrm>
            <a:off x="967563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https://docs.python.org/3/library/dialog.html</a:t>
            </a:r>
          </a:p>
        </p:txBody>
      </p:sp>
    </p:spTree>
    <p:extLst>
      <p:ext uri="{BB962C8B-B14F-4D97-AF65-F5344CB8AC3E}">
        <p14:creationId xmlns:p14="http://schemas.microsoft.com/office/powerpoint/2010/main" val="235174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EF97A4-BF61-13F1-9AAD-08FBA852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035479"/>
            <a:ext cx="9892393" cy="1272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BBC33F-2494-CE8C-378E-509211EA8E2B}"/>
              </a:ext>
            </a:extLst>
          </p:cNvPr>
          <p:cNvSpPr txBox="1"/>
          <p:nvPr/>
        </p:nvSpPr>
        <p:spPr>
          <a:xfrm>
            <a:off x="1060066" y="4179999"/>
            <a:ext cx="10071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 escrevermos “nome_arquivo.txt” o arquivo será salvo na mesma pasta onde o código fonte foi criado.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B1CB493-2C13-BFF0-46C6-D6ADE543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96" y="4673372"/>
            <a:ext cx="9686925" cy="885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1DAF128-2E32-924C-D71F-AAC233A7A9AD}"/>
              </a:ext>
            </a:extLst>
          </p:cNvPr>
          <p:cNvSpPr/>
          <p:nvPr/>
        </p:nvSpPr>
        <p:spPr>
          <a:xfrm>
            <a:off x="5054010" y="2283851"/>
            <a:ext cx="1346791" cy="27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D4EECF-40C5-8BD0-5871-401824BF665D}"/>
              </a:ext>
            </a:extLst>
          </p:cNvPr>
          <p:cNvSpPr txBox="1"/>
          <p:nvPr/>
        </p:nvSpPr>
        <p:spPr>
          <a:xfrm>
            <a:off x="5153753" y="1939060"/>
            <a:ext cx="18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Modo escrita</a:t>
            </a:r>
          </a:p>
        </p:txBody>
      </p:sp>
    </p:spTree>
    <p:extLst>
      <p:ext uri="{BB962C8B-B14F-4D97-AF65-F5344CB8AC3E}">
        <p14:creationId xmlns:p14="http://schemas.microsoft.com/office/powerpoint/2010/main" val="338862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9F865E-806E-1AF5-A704-03BDC166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57" y="1981830"/>
            <a:ext cx="10259887" cy="12893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BBC33F-2494-CE8C-378E-509211EA8E2B}"/>
              </a:ext>
            </a:extLst>
          </p:cNvPr>
          <p:cNvSpPr txBox="1"/>
          <p:nvPr/>
        </p:nvSpPr>
        <p:spPr>
          <a:xfrm>
            <a:off x="1060066" y="4179999"/>
            <a:ext cx="10071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Escrevendo apenas “Teste”, o programa cria o arquivo Teste.txt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DAF128-2E32-924C-D71F-AAC233A7A9AD}"/>
              </a:ext>
            </a:extLst>
          </p:cNvPr>
          <p:cNvSpPr/>
          <p:nvPr/>
        </p:nvSpPr>
        <p:spPr>
          <a:xfrm>
            <a:off x="6585098" y="2277972"/>
            <a:ext cx="32500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D4EECF-40C5-8BD0-5871-401824BF665D}"/>
              </a:ext>
            </a:extLst>
          </p:cNvPr>
          <p:cNvSpPr txBox="1"/>
          <p:nvPr/>
        </p:nvSpPr>
        <p:spPr>
          <a:xfrm>
            <a:off x="6884069" y="1908640"/>
            <a:ext cx="379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Cria arquivo com extensão .</a:t>
            </a:r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txt</a:t>
            </a:r>
            <a:endParaRPr lang="pt-B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154160-424F-5C67-9C6F-0BE8E7E7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66" y="4760339"/>
            <a:ext cx="9191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3AB18AB-875D-3127-3AB8-97F92013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13" y="1972334"/>
            <a:ext cx="10324214" cy="14113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BBC33F-2494-CE8C-378E-509211EA8E2B}"/>
              </a:ext>
            </a:extLst>
          </p:cNvPr>
          <p:cNvSpPr txBox="1"/>
          <p:nvPr/>
        </p:nvSpPr>
        <p:spPr>
          <a:xfrm>
            <a:off x="1060066" y="4179999"/>
            <a:ext cx="10071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Escrevendo apenas “Teste”, o programa cria o arquivo Teste.txt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DAF128-2E32-924C-D71F-AAC233A7A9AD}"/>
              </a:ext>
            </a:extLst>
          </p:cNvPr>
          <p:cNvSpPr/>
          <p:nvPr/>
        </p:nvSpPr>
        <p:spPr>
          <a:xfrm>
            <a:off x="4915785" y="2401005"/>
            <a:ext cx="64401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D4EECF-40C5-8BD0-5871-401824BF665D}"/>
              </a:ext>
            </a:extLst>
          </p:cNvPr>
          <p:cNvSpPr txBox="1"/>
          <p:nvPr/>
        </p:nvSpPr>
        <p:spPr>
          <a:xfrm>
            <a:off x="9563473" y="1754674"/>
            <a:ext cx="379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Definindo tipo de arquivos</a:t>
            </a:r>
          </a:p>
          <a:p>
            <a:r>
              <a:rPr lang="pt-BR" dirty="0" err="1">
                <a:solidFill>
                  <a:srgbClr val="FF0000"/>
                </a:solidFill>
                <a:sym typeface="Wingdings" panose="05000000000000000000" pitchFamily="2" charset="2"/>
              </a:rPr>
              <a:t>suportador</a:t>
            </a:r>
            <a:endParaRPr lang="pt-B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449F12-46DE-F6DA-0392-E1C12426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672364"/>
            <a:ext cx="9944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3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CC389D-D930-A1D2-5467-23BFFD70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832"/>
            <a:ext cx="10660654" cy="25423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2705B8-E742-41E6-3A55-3B43043BF50E}"/>
              </a:ext>
            </a:extLst>
          </p:cNvPr>
          <p:cNvSpPr txBox="1"/>
          <p:nvPr/>
        </p:nvSpPr>
        <p:spPr>
          <a:xfrm>
            <a:off x="10469520" y="2945238"/>
            <a:ext cx="14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Adicionando tratamento de erro ao criar o arquivo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11EAD-9A8D-2509-1A21-EF0A0FD1CE06}"/>
              </a:ext>
            </a:extLst>
          </p:cNvPr>
          <p:cNvSpPr/>
          <p:nvPr/>
        </p:nvSpPr>
        <p:spPr>
          <a:xfrm>
            <a:off x="1272869" y="2945238"/>
            <a:ext cx="8894388" cy="100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4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F75ECD-E541-828E-59C1-A393E44A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013"/>
            <a:ext cx="10426995" cy="2839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2705B8-E742-41E6-3A55-3B43043BF50E}"/>
              </a:ext>
            </a:extLst>
          </p:cNvPr>
          <p:cNvSpPr txBox="1"/>
          <p:nvPr/>
        </p:nvSpPr>
        <p:spPr>
          <a:xfrm>
            <a:off x="5752214" y="3090162"/>
            <a:ext cx="56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Escreve no arquivo e fecha o arquivo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11EAD-9A8D-2509-1A21-EF0A0FD1CE06}"/>
              </a:ext>
            </a:extLst>
          </p:cNvPr>
          <p:cNvSpPr/>
          <p:nvPr/>
        </p:nvSpPr>
        <p:spPr>
          <a:xfrm>
            <a:off x="1648806" y="3040912"/>
            <a:ext cx="4103408" cy="46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0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</a:t>
            </a:r>
            <a:r>
              <a:rPr lang="pt-BR" dirty="0" err="1"/>
              <a:t>asksaveasfile</a:t>
            </a:r>
            <a:r>
              <a:rPr lang="pt-BR" dirty="0"/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BA000-EF3B-58F6-E79F-1D8A5AAE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97" y="1818166"/>
            <a:ext cx="809782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Gerando a GUI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D576CC-5928-207D-B58C-1DEF9D6C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86" y="1690688"/>
            <a:ext cx="8646042" cy="45706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10B1F9-B0F8-7310-3A96-0D4E0AAA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05" y="717242"/>
            <a:ext cx="3527617" cy="27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1" y="248100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2840663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1" y="2481004"/>
            <a:ext cx="10515600" cy="189961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Gerando arquivo executável (.</a:t>
            </a:r>
            <a:r>
              <a:rPr lang="pt-BR" dirty="0" err="1"/>
              <a:t>exe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32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Convertendo .</a:t>
            </a:r>
            <a:r>
              <a:rPr lang="pt-BR" dirty="0" err="1"/>
              <a:t>py</a:t>
            </a:r>
            <a:r>
              <a:rPr lang="pt-BR" dirty="0"/>
              <a:t> para .</a:t>
            </a:r>
            <a:r>
              <a:rPr lang="pt-BR" dirty="0" err="1"/>
              <a:t>exe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8FB13-516C-E55B-0136-08E783E5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Vamos usar a biblioteca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PyInstaller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:</a:t>
            </a: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0" indent="0" algn="l">
              <a:buNone/>
            </a:pPr>
            <a:r>
              <a:rPr lang="pt-BR" sz="3600" b="1" dirty="0" err="1">
                <a:solidFill>
                  <a:srgbClr val="202124"/>
                </a:solidFill>
                <a:latin typeface="Google Sans"/>
              </a:rPr>
              <a:t>pip</a:t>
            </a:r>
            <a:r>
              <a:rPr lang="pt-BR" sz="3600" b="1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sz="3600" b="1" dirty="0" err="1">
                <a:solidFill>
                  <a:srgbClr val="202124"/>
                </a:solidFill>
                <a:latin typeface="Google Sans"/>
              </a:rPr>
              <a:t>install</a:t>
            </a:r>
            <a:r>
              <a:rPr lang="pt-BR" sz="3600" b="1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sz="3600" b="1" dirty="0" err="1">
                <a:solidFill>
                  <a:srgbClr val="202124"/>
                </a:solidFill>
                <a:latin typeface="Google Sans"/>
              </a:rPr>
              <a:t>pyinstaller</a:t>
            </a:r>
            <a:endParaRPr lang="pt-BR" sz="3600" b="1" dirty="0">
              <a:solidFill>
                <a:srgbClr val="202124"/>
              </a:solidFill>
              <a:latin typeface="Google Sans"/>
            </a:endParaRP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Em seguida, acessar a pasta onde o arquivo Python está localizado usando o comando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cd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EXEMPLO </a:t>
            </a:r>
            <a:r>
              <a:rPr lang="pt-B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C:/pasta_do_arquivo</a:t>
            </a: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Usar um dos comandos: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 	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pyinstaller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nomedoseuarquivo.py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ui-monospace"/>
              </a:rPr>
              <a:t>	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ui-monospace"/>
              </a:rPr>
              <a:t>pyinstaller</a:t>
            </a:r>
            <a:r>
              <a:rPr lang="pt-BR" b="0" i="0" dirty="0">
                <a:solidFill>
                  <a:srgbClr val="1F2328"/>
                </a:solidFill>
                <a:effectLst/>
                <a:latin typeface="ui-monospace"/>
              </a:rPr>
              <a:t> nomedoseuarquivo.py –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ui-monospace"/>
              </a:rPr>
              <a:t>noconsole</a:t>
            </a:r>
            <a:r>
              <a:rPr lang="pt-BR" b="0" i="0" dirty="0">
                <a:solidFill>
                  <a:srgbClr val="1F2328"/>
                </a:solidFill>
                <a:effectLst/>
                <a:latin typeface="ui-monospace"/>
              </a:rPr>
              <a:t>  </a:t>
            </a:r>
            <a:r>
              <a:rPr lang="pt-BR" b="0" i="0" dirty="0">
                <a:solidFill>
                  <a:srgbClr val="FF0000"/>
                </a:solidFill>
                <a:effectLst/>
                <a:latin typeface="ui-monospace"/>
              </a:rPr>
              <a:t>(gera executável sem console)</a:t>
            </a:r>
            <a:endParaRPr lang="pt-BR" dirty="0">
              <a:solidFill>
                <a:srgbClr val="FF0000"/>
              </a:solidFill>
              <a:latin typeface="Google Sans"/>
            </a:endParaRP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Uma pasta chamada “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dist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” será criada contendo as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dll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e o arquivo .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exe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4342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8FB13-516C-E55B-0136-08E783E5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Através do módulo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, crie uma interface contendo um menu, com o item “Abrir imagem” que invoque um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filedialog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, para que o usuário escolha uma imagem. 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Caso o usuário não escolha nenhum arquivo, mostrar uma caixa de aviso. 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Se for aberto uma imagem, utilizar um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canvas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para exibi-la na janela.</a:t>
            </a:r>
          </a:p>
          <a:p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6456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- Imagens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CA625A-9E63-7238-0E4A-2DB6DD3E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964871"/>
            <a:ext cx="5153025" cy="2362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4DEDD8C-3C58-6D76-F031-35953252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2" y="456087"/>
            <a:ext cx="3818291" cy="2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45EA0B1-C129-FE22-0272-45440634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" y="1725737"/>
            <a:ext cx="8953500" cy="3886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Imagens (</a:t>
            </a:r>
            <a:r>
              <a:rPr lang="pt-BR" dirty="0" err="1"/>
              <a:t>PhotoImage</a:t>
            </a:r>
            <a:r>
              <a:rPr lang="pt-BR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0F3152-3887-1789-DE9E-5BACA83FFDB2}"/>
              </a:ext>
            </a:extLst>
          </p:cNvPr>
          <p:cNvSpPr/>
          <p:nvPr/>
        </p:nvSpPr>
        <p:spPr>
          <a:xfrm>
            <a:off x="758012" y="3534048"/>
            <a:ext cx="10821532" cy="63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BFFAA3-96A0-5CA2-90CC-1909624564E1}"/>
              </a:ext>
            </a:extLst>
          </p:cNvPr>
          <p:cNvSpPr txBox="1"/>
          <p:nvPr/>
        </p:nvSpPr>
        <p:spPr>
          <a:xfrm>
            <a:off x="8771707" y="3498999"/>
            <a:ext cx="167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Cria um Canvas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B32A58-B254-02F7-435B-F4BA41A0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86" y="865377"/>
            <a:ext cx="2996058" cy="21031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1D9F05-BEF8-0BB4-4B2C-51894AB171C7}"/>
              </a:ext>
            </a:extLst>
          </p:cNvPr>
          <p:cNvSpPr/>
          <p:nvPr/>
        </p:nvSpPr>
        <p:spPr>
          <a:xfrm>
            <a:off x="736460" y="4344071"/>
            <a:ext cx="10821532" cy="72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814889-3D68-3F67-07B1-4A029A3CD2BD}"/>
              </a:ext>
            </a:extLst>
          </p:cNvPr>
          <p:cNvSpPr txBox="1"/>
          <p:nvPr/>
        </p:nvSpPr>
        <p:spPr>
          <a:xfrm>
            <a:off x="7743580" y="4321078"/>
            <a:ext cx="22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Carrega uma imagem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16199B-43E1-165A-0023-B0698DA263A8}"/>
              </a:ext>
            </a:extLst>
          </p:cNvPr>
          <p:cNvSpPr txBox="1"/>
          <p:nvPr/>
        </p:nvSpPr>
        <p:spPr>
          <a:xfrm>
            <a:off x="9756921" y="4695501"/>
            <a:ext cx="238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Joga a imagem no Canvas</a:t>
            </a:r>
          </a:p>
        </p:txBody>
      </p:sp>
    </p:spTree>
    <p:extLst>
      <p:ext uri="{BB962C8B-B14F-4D97-AF65-F5344CB8AC3E}">
        <p14:creationId xmlns:p14="http://schemas.microsoft.com/office/powerpoint/2010/main" val="36279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Imagens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/>
              <a:t>)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7F7E772-6725-261D-B204-F7095235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Para processar imagens com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Tkinter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e outros pacotes Python, geralmente usamos 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(ou PIL) em Python: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Carregar, processar, manipular, converter e redimensionar imagens. 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O pacote pode ser instalado usando o comando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pip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install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. 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Uma vez instalado o pacote, podemos importá-lo usando o comando '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from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PIL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import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Image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ImageTk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'.</a:t>
            </a:r>
          </a:p>
          <a:p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Imagens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082705-B8F4-9F6E-7F22-46BBF9DD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3325518"/>
            <a:ext cx="10835640" cy="20955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64476A-4935-3654-1B89-2AB7F995A6AD}"/>
              </a:ext>
            </a:extLst>
          </p:cNvPr>
          <p:cNvSpPr txBox="1"/>
          <p:nvPr/>
        </p:nvSpPr>
        <p:spPr>
          <a:xfrm>
            <a:off x="678180" y="255864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Instalar o </a:t>
            </a:r>
            <a:r>
              <a:rPr lang="pt-BR" dirty="0" err="1">
                <a:solidFill>
                  <a:srgbClr val="FF0000"/>
                </a:solidFill>
              </a:rPr>
              <a:t>Pillow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Package</a:t>
            </a:r>
            <a:r>
              <a:rPr lang="pt-BR" dirty="0">
                <a:solidFill>
                  <a:srgbClr val="FF0000"/>
                </a:solidFill>
              </a:rPr>
              <a:t> ou PIL na máquina local.</a:t>
            </a:r>
          </a:p>
        </p:txBody>
      </p:sp>
    </p:spTree>
    <p:extLst>
      <p:ext uri="{BB962C8B-B14F-4D97-AF65-F5344CB8AC3E}">
        <p14:creationId xmlns:p14="http://schemas.microsoft.com/office/powerpoint/2010/main" val="403634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Imagens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404EF4-80CA-2953-3874-B3B51AFA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89" y="1454150"/>
            <a:ext cx="9010650" cy="50387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349D13-5B52-8CE2-8C7C-ED205CCF52FA}"/>
              </a:ext>
            </a:extLst>
          </p:cNvPr>
          <p:cNvSpPr txBox="1"/>
          <p:nvPr/>
        </p:nvSpPr>
        <p:spPr>
          <a:xfrm>
            <a:off x="5951219" y="1690688"/>
            <a:ext cx="450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Importa as bibliotecas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B7331E-E129-BEC8-DF52-510F5F485DDF}"/>
              </a:ext>
            </a:extLst>
          </p:cNvPr>
          <p:cNvSpPr txBox="1"/>
          <p:nvPr/>
        </p:nvSpPr>
        <p:spPr>
          <a:xfrm>
            <a:off x="6539048" y="4613315"/>
            <a:ext cx="450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Carrega a imagem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8D4A99-C6E3-483B-7B37-17EB956572C3}"/>
              </a:ext>
            </a:extLst>
          </p:cNvPr>
          <p:cNvSpPr txBox="1"/>
          <p:nvPr/>
        </p:nvSpPr>
        <p:spPr>
          <a:xfrm>
            <a:off x="7411538" y="5810806"/>
            <a:ext cx="450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Joga a imagem no </a:t>
            </a:r>
            <a:r>
              <a:rPr lang="pt-BR" dirty="0" err="1">
                <a:solidFill>
                  <a:srgbClr val="FF0000"/>
                </a:solidFill>
              </a:rPr>
              <a:t>canvas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90A1AE-5434-9415-D449-BB1E62A76120}"/>
              </a:ext>
            </a:extLst>
          </p:cNvPr>
          <p:cNvSpPr/>
          <p:nvPr/>
        </p:nvSpPr>
        <p:spPr>
          <a:xfrm>
            <a:off x="970189" y="1735435"/>
            <a:ext cx="75315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45D65A-3CD6-71A8-2DCB-A130E9DC5E6E}"/>
              </a:ext>
            </a:extLst>
          </p:cNvPr>
          <p:cNvSpPr/>
          <p:nvPr/>
        </p:nvSpPr>
        <p:spPr>
          <a:xfrm>
            <a:off x="970189" y="4344122"/>
            <a:ext cx="7531554" cy="68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DD0440-4C75-C8DA-97A3-A72A1883D5F7}"/>
              </a:ext>
            </a:extLst>
          </p:cNvPr>
          <p:cNvSpPr/>
          <p:nvPr/>
        </p:nvSpPr>
        <p:spPr>
          <a:xfrm>
            <a:off x="2403157" y="5233832"/>
            <a:ext cx="1341529" cy="350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70145A-42E0-046F-C3DB-3AB38F70D88D}"/>
              </a:ext>
            </a:extLst>
          </p:cNvPr>
          <p:cNvSpPr/>
          <p:nvPr/>
        </p:nvSpPr>
        <p:spPr>
          <a:xfrm>
            <a:off x="5390450" y="5265001"/>
            <a:ext cx="829593" cy="350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1E8A66A-C873-EE06-61A0-3C9E5779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948" y="450063"/>
            <a:ext cx="2996058" cy="21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9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B6040D7-706E-1223-4BC7-69C9526E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" y="3314700"/>
            <a:ext cx="11544300" cy="2514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– Imagens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Pillow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Package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B67548-CBC0-3BC0-D08C-6F4271F7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821" y="1799545"/>
            <a:ext cx="3148693" cy="221034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E5A2CE2-5274-4DEB-6148-644A4905D9D6}"/>
              </a:ext>
            </a:extLst>
          </p:cNvPr>
          <p:cNvSpPr/>
          <p:nvPr/>
        </p:nvSpPr>
        <p:spPr>
          <a:xfrm>
            <a:off x="77054" y="4118743"/>
            <a:ext cx="11767616" cy="1144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20DA0EB-54F8-38BB-96D8-D82B1A183A3E}"/>
              </a:ext>
            </a:extLst>
          </p:cNvPr>
          <p:cNvSpPr/>
          <p:nvPr/>
        </p:nvSpPr>
        <p:spPr>
          <a:xfrm>
            <a:off x="7038753" y="5349771"/>
            <a:ext cx="2817628" cy="479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00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752</Words>
  <Application>Microsoft Office PowerPoint</Application>
  <PresentationFormat>Widescreen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Google Sans</vt:lpstr>
      <vt:lpstr>ui-monospace</vt:lpstr>
      <vt:lpstr>Tema do Office</vt:lpstr>
      <vt:lpstr>Desenvolvimento de Sistemas Interativos</vt:lpstr>
      <vt:lpstr>Roteiro</vt:lpstr>
      <vt:lpstr>Imagens</vt:lpstr>
      <vt:lpstr>Tkinter - Imagens</vt:lpstr>
      <vt:lpstr>Tkinter – Imagens (PhotoImage)</vt:lpstr>
      <vt:lpstr>Tkinter – Imagens (Pillow Package)</vt:lpstr>
      <vt:lpstr>Tkinter – Imagens (Pillow Package)</vt:lpstr>
      <vt:lpstr>Tkinter – Imagens (Pillow Package)</vt:lpstr>
      <vt:lpstr>Tkinter – Imagens (Pillow Package)</vt:lpstr>
      <vt:lpstr>Tkinter – Imagem Interativa</vt:lpstr>
      <vt:lpstr>Tkinter – Imagem Interativa</vt:lpstr>
      <vt:lpstr>Tkinter – Imagem  Interativa</vt:lpstr>
      <vt:lpstr>Arquivos (FileDialogs) </vt:lpstr>
      <vt:lpstr>Tkinter - FileDialog</vt:lpstr>
      <vt:lpstr>Tkinter – askopenfilename()</vt:lpstr>
      <vt:lpstr>Tkinter – askopenfilename()</vt:lpstr>
      <vt:lpstr>Tkinter - FileDialog</vt:lpstr>
      <vt:lpstr>Tkinter – askopenfile()</vt:lpstr>
      <vt:lpstr>Tkinter – askopenfile()</vt:lpstr>
      <vt:lpstr>Tkinter – askopenfile()</vt:lpstr>
      <vt:lpstr>Tkinter – askopenfile()</vt:lpstr>
      <vt:lpstr>Tkinter - FileDialog</vt:lpstr>
      <vt:lpstr>Tkinter – asksaveasfile()</vt:lpstr>
      <vt:lpstr>Tkinter – asksaveasfile()</vt:lpstr>
      <vt:lpstr>Tkinter – asksaveasfile()</vt:lpstr>
      <vt:lpstr>Tkinter – asksaveasfile()</vt:lpstr>
      <vt:lpstr>Tkinter – asksaveasfile()</vt:lpstr>
      <vt:lpstr>Tkinter – asksaveasfile()</vt:lpstr>
      <vt:lpstr>Tkinter – Gerando a GUI</vt:lpstr>
      <vt:lpstr>Gerando arquivo executável (.exe)</vt:lpstr>
      <vt:lpstr>Tkinter – Convertendo .py para .exe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Interativos</dc:title>
  <dc:creator>Ana Grasielle</dc:creator>
  <cp:lastModifiedBy>Ana Grasielle</cp:lastModifiedBy>
  <cp:revision>97</cp:revision>
  <dcterms:created xsi:type="dcterms:W3CDTF">2023-03-06T17:58:27Z</dcterms:created>
  <dcterms:modified xsi:type="dcterms:W3CDTF">2023-05-08T17:34:18Z</dcterms:modified>
</cp:coreProperties>
</file>