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6" r:id="rId4"/>
    <p:sldId id="277" r:id="rId5"/>
    <p:sldId id="275" r:id="rId6"/>
    <p:sldId id="280" r:id="rId7"/>
    <p:sldId id="281" r:id="rId8"/>
    <p:sldId id="282" r:id="rId9"/>
    <p:sldId id="278" r:id="rId10"/>
    <p:sldId id="279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28E71-37C9-6971-0C4B-A7417EBD6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B0A8E0-7605-73DA-FCEB-174FFA113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892663-8A82-11A4-55FC-8C3E2DC2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F78-8629-436A-9BE5-2E3E70E5F511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12D5C9-15FA-5286-B75A-552A8C75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14C33C-EBEC-D8F7-DB08-FE842991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98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93C47-184F-FCEA-FEDD-EAEE6D5A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6A3242-5F1C-1697-D42E-5DE13C34F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E43C85-0F52-91F0-7683-25EF65F9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F78-8629-436A-9BE5-2E3E70E5F511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16D890-068C-884C-EC57-C526431A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7C9071-FF4D-FF2E-B3EB-E2407432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9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4AC34C-6240-9E36-3E91-4F59C39E7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EDEBD4-8CEC-8712-A40C-37DA8AED4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CCAD28-1405-0F9A-529D-04A3298A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F78-8629-436A-9BE5-2E3E70E5F511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595420-D7A7-D26C-D7A6-2892BE26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32B506-CEA8-5255-F4D1-B31F182C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03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DF243-7251-C225-24C2-0DF02ABA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7BD7F4-1655-CC5C-9C0D-E59125C1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D651CE-EB8A-5871-2EA4-E249C6FA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F78-8629-436A-9BE5-2E3E70E5F511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02FB6F-9DC9-A24D-5A91-2D9641FD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41EC31-8B4E-9F7B-39AD-480A271A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60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2D858-A51D-8B40-116F-07783510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59DB02-8CE4-98FD-9E84-BBF16D76B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7155E8-0FE2-8374-59EC-C4E76930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F78-8629-436A-9BE5-2E3E70E5F511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22804D-7DB3-0656-150D-28696D7C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1D90EC-B11C-667D-3FF4-9750EC61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58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0F2D8-EB93-80A2-7B73-040FA830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6216D-008E-C923-1397-60F719A77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F4B51C-1676-9CB6-CB68-DDC8315DD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7EF402-5FFC-C8ED-975E-26051F43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F78-8629-436A-9BE5-2E3E70E5F511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BA4B92-4DF3-3CD6-688C-345CD311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C8FAA5-9E89-F621-36D0-9B378B72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07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38E32-3504-F622-5FA3-EC7014F1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7BA8F6-BAA2-DDE1-CA9B-83E121650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29D1B8-46C7-83ED-2C55-D4FB3290D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AA9D90-A217-8F58-BA1C-71305EC73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8438C91-66FD-41AF-AF17-ACBDC9522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D2EB8DB-DD4D-D31C-F1B1-30CCE0FD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F78-8629-436A-9BE5-2E3E70E5F511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60C0B07-2DC1-0444-83A6-F816A9C8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A22BDF3-3CEE-0F5B-65E4-36EFDE30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44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8DF8F-F344-4CA0-C22A-01923732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549FDC-E77F-1BE4-DCC3-F5BA1A67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F78-8629-436A-9BE5-2E3E70E5F511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99BE4E-D992-EE2D-9570-5371C287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A6FCBA-FFA5-2C9E-4020-3E2FAF9E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14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3D1CCA-27C2-442A-0518-B0C1E68FD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F78-8629-436A-9BE5-2E3E70E5F511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1C0C055-3B8E-44B4-50DC-ECB6FE6D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084C95-89FB-B848-922F-30C999F2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59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35F11-B67D-AD1C-CB03-92E7C5A2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77A56D-8B87-397D-63ED-23F49054F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0669E6-AD57-61C9-728F-43300311D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803B9B-51C3-D943-93E7-DC3C5209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F78-8629-436A-9BE5-2E3E70E5F511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82FE5A-3D04-C2A8-6FB9-B56286AD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ACD8EC-39BF-4407-0C5B-0CC88E71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21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1F451-5A3F-689B-AA1C-B4993BCE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1144456-2964-465C-1100-A25971BBB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073BF3-2096-AE16-C567-4413296F2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CEC0D3-0CEB-6D18-EC0F-540FB758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F78-8629-436A-9BE5-2E3E70E5F511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300CE6-7B7D-3499-4012-3B3666A5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53B65D-67F2-5478-C3EC-18212311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82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D3AD2F9-D2AC-8AD8-0EE5-20D9BAF13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4519C4-5867-C760-CA97-7073D8E8A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DFA8A0-B8CA-69E2-A875-4455DC021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DDF78-8629-436A-9BE5-2E3E70E5F511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C47310-842D-576D-F982-281C606C7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F609CD-A3CF-0AE6-2499-DC71CE96B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84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27B11-EE8C-2B7B-647A-162EB583A1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Desenvolvimento de Sistemas Interativos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3B4DE9-81BD-3ACE-D82D-4C9EBAE86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18009"/>
          </a:xfrm>
        </p:spPr>
        <p:txBody>
          <a:bodyPr>
            <a:normAutofit lnSpcReduction="10000"/>
          </a:bodyPr>
          <a:lstStyle/>
          <a:p>
            <a:r>
              <a:rPr lang="es-ES" dirty="0"/>
              <a:t>GUI usando </a:t>
            </a:r>
            <a:r>
              <a:rPr lang="es-ES" dirty="0" err="1"/>
              <a:t>Tkinter</a:t>
            </a:r>
            <a:r>
              <a:rPr lang="es-ES" dirty="0"/>
              <a:t> e </a:t>
            </a:r>
            <a:r>
              <a:rPr lang="es-ES" dirty="0" err="1"/>
              <a:t>OpenCV</a:t>
            </a:r>
            <a:r>
              <a:rPr lang="es-ES" dirty="0"/>
              <a:t> </a:t>
            </a:r>
            <a:r>
              <a:rPr lang="es-ES" dirty="0" err="1"/>
              <a:t>com</a:t>
            </a:r>
            <a:r>
              <a:rPr lang="es-ES" dirty="0"/>
              <a:t> Python</a:t>
            </a:r>
            <a:r>
              <a:rPr lang="pt-BR" dirty="0"/>
              <a:t> – Aula06</a:t>
            </a:r>
          </a:p>
          <a:p>
            <a:endParaRPr lang="pt-BR" dirty="0"/>
          </a:p>
          <a:p>
            <a:r>
              <a:rPr lang="pt-BR" dirty="0"/>
              <a:t>Como realçar cores em imagens</a:t>
            </a:r>
          </a:p>
          <a:p>
            <a:r>
              <a:rPr lang="pt-BR" dirty="0"/>
              <a:t>Entrada – Processamento – Saída de Imagem</a:t>
            </a:r>
          </a:p>
          <a:p>
            <a:endParaRPr lang="pt-BR" dirty="0"/>
          </a:p>
          <a:p>
            <a:r>
              <a:rPr lang="pt-BR" dirty="0"/>
              <a:t>Profa. Ana Grasielle Dionísio Corrêa</a:t>
            </a:r>
          </a:p>
        </p:txBody>
      </p:sp>
    </p:spTree>
    <p:extLst>
      <p:ext uri="{BB962C8B-B14F-4D97-AF65-F5344CB8AC3E}">
        <p14:creationId xmlns:p14="http://schemas.microsoft.com/office/powerpoint/2010/main" val="3875631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640" cy="1325563"/>
          </a:xfrm>
        </p:spPr>
        <p:txBody>
          <a:bodyPr/>
          <a:lstStyle/>
          <a:p>
            <a:r>
              <a:rPr lang="pt-BR" dirty="0" err="1"/>
              <a:t>Tkinter</a:t>
            </a:r>
            <a:r>
              <a:rPr lang="pt-BR" dirty="0"/>
              <a:t> e </a:t>
            </a:r>
            <a:r>
              <a:rPr lang="pt-BR" dirty="0" err="1"/>
              <a:t>OpenCV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E68D673-7B8F-298A-9ECE-B9FC06D44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4" y="1754741"/>
            <a:ext cx="10515600" cy="16795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Declarar uma variável global “</a:t>
            </a:r>
            <a:r>
              <a:rPr lang="pt-BR" dirty="0" err="1"/>
              <a:t>image</a:t>
            </a:r>
            <a:r>
              <a:rPr lang="pt-BR" dirty="0"/>
              <a:t>” para trabalhar a imagem ao longo do código</a:t>
            </a:r>
          </a:p>
          <a:p>
            <a:r>
              <a:rPr lang="pt-BR" dirty="0">
                <a:solidFill>
                  <a:srgbClr val="202124"/>
                </a:solidFill>
                <a:latin typeface="Google Sans"/>
              </a:rPr>
              <a:t>Carregar a imagem usando 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opencv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 (cv2) para a variável global 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image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 e aplicar o redimensionamento usando biblioteca 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imutils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0036D92-BEB4-C59D-52F4-A8C2255C3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21" y="3621105"/>
            <a:ext cx="6879836" cy="252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11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640" cy="1325563"/>
          </a:xfrm>
        </p:spPr>
        <p:txBody>
          <a:bodyPr/>
          <a:lstStyle/>
          <a:p>
            <a:r>
              <a:rPr lang="pt-BR" dirty="0" err="1"/>
              <a:t>Tkinter</a:t>
            </a:r>
            <a:r>
              <a:rPr lang="pt-BR" dirty="0"/>
              <a:t> e </a:t>
            </a:r>
            <a:r>
              <a:rPr lang="pt-BR" dirty="0" err="1"/>
              <a:t>OpenCV</a:t>
            </a:r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A11E74A-5B74-7014-3F2F-4E10AA0DE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29" y="2405838"/>
            <a:ext cx="97821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21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D55E3C11-2010-968A-7F74-E636337FF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3256"/>
            <a:ext cx="10582275" cy="26289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36FD5BB-D06D-F7F4-2012-66B0F9415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25433"/>
            <a:ext cx="10620153" cy="154911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640" cy="1325563"/>
          </a:xfrm>
        </p:spPr>
        <p:txBody>
          <a:bodyPr/>
          <a:lstStyle/>
          <a:p>
            <a:r>
              <a:rPr lang="pt-BR" dirty="0" err="1"/>
              <a:t>Tkinter</a:t>
            </a:r>
            <a:r>
              <a:rPr lang="pt-BR" dirty="0"/>
              <a:t> e </a:t>
            </a:r>
            <a:r>
              <a:rPr lang="pt-BR" dirty="0" err="1"/>
              <a:t>OpenCV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B13416D-CCAF-21A6-3316-128C0DBFB44A}"/>
              </a:ext>
            </a:extLst>
          </p:cNvPr>
          <p:cNvSpPr txBox="1"/>
          <p:nvPr/>
        </p:nvSpPr>
        <p:spPr>
          <a:xfrm>
            <a:off x="5278323" y="1690688"/>
            <a:ext cx="43441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Toda vez que o botão “carregar imagem” for selecionado, devemos limpar a imagem de saída e os botões radio.</a:t>
            </a:r>
          </a:p>
        </p:txBody>
      </p:sp>
    </p:spTree>
    <p:extLst>
      <p:ext uri="{BB962C8B-B14F-4D97-AF65-F5344CB8AC3E}">
        <p14:creationId xmlns:p14="http://schemas.microsoft.com/office/powerpoint/2010/main" val="2911020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640" cy="1325563"/>
          </a:xfrm>
        </p:spPr>
        <p:txBody>
          <a:bodyPr/>
          <a:lstStyle/>
          <a:p>
            <a:r>
              <a:rPr lang="pt-BR" dirty="0" err="1"/>
              <a:t>Tkinter</a:t>
            </a:r>
            <a:r>
              <a:rPr lang="pt-BR" dirty="0"/>
              <a:t> e </a:t>
            </a:r>
            <a:r>
              <a:rPr lang="pt-BR" dirty="0" err="1"/>
              <a:t>OpenCV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1D8C67-27CA-E5C6-86F0-4AE17EBB1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9575"/>
          </a:xfrm>
        </p:spPr>
        <p:txBody>
          <a:bodyPr>
            <a:normAutofit/>
          </a:bodyPr>
          <a:lstStyle/>
          <a:p>
            <a:r>
              <a:rPr lang="pt-BR" dirty="0"/>
              <a:t>Criar a função que fará o efeito de realçar uma cor conforme a seleção nos botões de opção.</a:t>
            </a:r>
            <a:endParaRPr lang="pt-BR" dirty="0">
              <a:solidFill>
                <a:srgbClr val="202124"/>
              </a:solidFill>
              <a:latin typeface="Google San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C6411A3-F588-0D53-FEC3-711F25717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4" y="2829379"/>
            <a:ext cx="8795656" cy="366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91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640" cy="1325563"/>
          </a:xfrm>
        </p:spPr>
        <p:txBody>
          <a:bodyPr/>
          <a:lstStyle/>
          <a:p>
            <a:r>
              <a:rPr lang="pt-BR" dirty="0" err="1"/>
              <a:t>Tkinter</a:t>
            </a:r>
            <a:r>
              <a:rPr lang="pt-BR" dirty="0"/>
              <a:t> e </a:t>
            </a:r>
            <a:r>
              <a:rPr lang="pt-BR" dirty="0" err="1"/>
              <a:t>OpenCV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63C918E-C326-23B0-5BAD-FFD2F2846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3460"/>
            <a:ext cx="9302048" cy="411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25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640" cy="1325563"/>
          </a:xfrm>
        </p:spPr>
        <p:txBody>
          <a:bodyPr/>
          <a:lstStyle/>
          <a:p>
            <a:r>
              <a:rPr lang="pt-BR" dirty="0" err="1"/>
              <a:t>Tkinter</a:t>
            </a:r>
            <a:r>
              <a:rPr lang="pt-BR" dirty="0"/>
              <a:t> e </a:t>
            </a:r>
            <a:r>
              <a:rPr lang="pt-BR" dirty="0" err="1"/>
              <a:t>OpenCV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1C9431-C599-5519-78A5-D5457EDEB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19" y="1823475"/>
            <a:ext cx="10537073" cy="391810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507B3C9-3140-5647-F48C-DE2FF6A527F4}"/>
              </a:ext>
            </a:extLst>
          </p:cNvPr>
          <p:cNvSpPr/>
          <p:nvPr/>
        </p:nvSpPr>
        <p:spPr>
          <a:xfrm>
            <a:off x="785924" y="2838894"/>
            <a:ext cx="10537074" cy="3035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688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640" cy="1325563"/>
          </a:xfrm>
        </p:spPr>
        <p:txBody>
          <a:bodyPr/>
          <a:lstStyle/>
          <a:p>
            <a:r>
              <a:rPr lang="pt-BR" dirty="0" err="1"/>
              <a:t>Tkinter</a:t>
            </a:r>
            <a:r>
              <a:rPr lang="pt-BR" dirty="0"/>
              <a:t> e </a:t>
            </a:r>
            <a:r>
              <a:rPr lang="pt-BR" dirty="0" err="1"/>
              <a:t>OpenCV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D8300CE-CC2B-7C9E-0862-982606F3C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26" y="1690688"/>
            <a:ext cx="8656674" cy="407243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2843DD9C-3B4C-EB01-E07C-F95968691A6C}"/>
              </a:ext>
            </a:extLst>
          </p:cNvPr>
          <p:cNvSpPr/>
          <p:nvPr/>
        </p:nvSpPr>
        <p:spPr>
          <a:xfrm>
            <a:off x="785924" y="2838894"/>
            <a:ext cx="8815276" cy="2817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232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640" cy="1325563"/>
          </a:xfrm>
        </p:spPr>
        <p:txBody>
          <a:bodyPr/>
          <a:lstStyle/>
          <a:p>
            <a:r>
              <a:rPr lang="pt-BR" dirty="0" err="1"/>
              <a:t>Tkinter</a:t>
            </a:r>
            <a:r>
              <a:rPr lang="pt-BR" dirty="0"/>
              <a:t> e </a:t>
            </a:r>
            <a:r>
              <a:rPr lang="pt-BR" dirty="0" err="1"/>
              <a:t>OpenCV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B64F45-0431-2215-DE5B-ABC5093FA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57" y="2260194"/>
            <a:ext cx="109823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04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640" cy="1325563"/>
          </a:xfrm>
        </p:spPr>
        <p:txBody>
          <a:bodyPr/>
          <a:lstStyle/>
          <a:p>
            <a:r>
              <a:rPr lang="pt-BR" dirty="0" err="1"/>
              <a:t>Tkinter</a:t>
            </a:r>
            <a:r>
              <a:rPr lang="pt-BR" dirty="0"/>
              <a:t> e </a:t>
            </a:r>
            <a:r>
              <a:rPr lang="pt-BR" dirty="0" err="1"/>
              <a:t>OpenCV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D7E142-AF83-1824-7FD3-768B6B06B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15" y="2563820"/>
            <a:ext cx="11068494" cy="299700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D9DFAC9-4EA7-FF29-28A2-3CA28B59219C}"/>
              </a:ext>
            </a:extLst>
          </p:cNvPr>
          <p:cNvSpPr/>
          <p:nvPr/>
        </p:nvSpPr>
        <p:spPr>
          <a:xfrm>
            <a:off x="9516138" y="3125972"/>
            <a:ext cx="2243471" cy="14672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1BFFEEC-1B65-0234-7C46-F3EF1AEBDCD0}"/>
              </a:ext>
            </a:extLst>
          </p:cNvPr>
          <p:cNvSpPr txBox="1"/>
          <p:nvPr/>
        </p:nvSpPr>
        <p:spPr>
          <a:xfrm>
            <a:off x="8978453" y="2222316"/>
            <a:ext cx="29300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Associar a função </a:t>
            </a:r>
            <a:r>
              <a:rPr lang="pt-BR" dirty="0" err="1">
                <a:solidFill>
                  <a:srgbClr val="FF0000"/>
                </a:solidFill>
              </a:rPr>
              <a:t>filtro_cor</a:t>
            </a:r>
            <a:r>
              <a:rPr lang="pt-BR" dirty="0">
                <a:solidFill>
                  <a:srgbClr val="FF0000"/>
                </a:solidFill>
              </a:rPr>
              <a:t> aos </a:t>
            </a:r>
            <a:r>
              <a:rPr lang="pt-BR" dirty="0" err="1">
                <a:solidFill>
                  <a:srgbClr val="FF0000"/>
                </a:solidFill>
              </a:rPr>
              <a:t>radiobuttons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07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E245B-A650-9CB2-6BEF-EEE9B7ECA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202124"/>
                </a:solidFill>
                <a:latin typeface="Google Sans"/>
              </a:rPr>
              <a:t>Introdução ao 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OpenCV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 com 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Tkinter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:</a:t>
            </a:r>
          </a:p>
          <a:p>
            <a:pPr lvl="1"/>
            <a:r>
              <a:rPr lang="pt-BR" dirty="0"/>
              <a:t>Carregar uma imagem </a:t>
            </a:r>
          </a:p>
          <a:p>
            <a:pPr lvl="1"/>
            <a:r>
              <a:rPr lang="pt-BR" dirty="0">
                <a:solidFill>
                  <a:srgbClr val="202124"/>
                </a:solidFill>
                <a:latin typeface="Google Sans"/>
              </a:rPr>
              <a:t>Detectar Intervalos de cores</a:t>
            </a:r>
          </a:p>
          <a:p>
            <a:pPr lvl="1"/>
            <a:r>
              <a:rPr lang="pt-BR" dirty="0">
                <a:solidFill>
                  <a:srgbClr val="202124"/>
                </a:solidFill>
                <a:latin typeface="Google Sans"/>
              </a:rPr>
              <a:t>Transformar imagens em escalas de cinza</a:t>
            </a:r>
          </a:p>
          <a:p>
            <a:pPr lvl="1"/>
            <a:r>
              <a:rPr lang="pt-BR" dirty="0">
                <a:solidFill>
                  <a:srgbClr val="202124"/>
                </a:solidFill>
                <a:latin typeface="Google Sans"/>
              </a:rPr>
              <a:t>Detectar cores</a:t>
            </a:r>
          </a:p>
          <a:p>
            <a:pPr lvl="1"/>
            <a:r>
              <a:rPr lang="pt-BR" dirty="0">
                <a:solidFill>
                  <a:srgbClr val="202124"/>
                </a:solidFill>
                <a:latin typeface="Google Sans"/>
              </a:rPr>
              <a:t>Realçar cores detectadas</a:t>
            </a:r>
          </a:p>
          <a:p>
            <a:pPr lvl="1"/>
            <a:r>
              <a:rPr lang="pt-BR" dirty="0">
                <a:solidFill>
                  <a:srgbClr val="202124"/>
                </a:solidFill>
                <a:latin typeface="Google Sans"/>
              </a:rPr>
              <a:t>Abrir câmera de </a:t>
            </a:r>
            <a:r>
              <a:rPr lang="pt-BR">
                <a:solidFill>
                  <a:srgbClr val="202124"/>
                </a:solidFill>
                <a:latin typeface="Google Sans"/>
              </a:rPr>
              <a:t>video</a:t>
            </a:r>
            <a:endParaRPr lang="pt-BR" dirty="0">
              <a:solidFill>
                <a:srgbClr val="202124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98747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- GUI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8F0E16-8206-8F52-50B5-B418DB3BE08E}"/>
              </a:ext>
            </a:extLst>
          </p:cNvPr>
          <p:cNvSpPr txBox="1"/>
          <p:nvPr/>
        </p:nvSpPr>
        <p:spPr>
          <a:xfrm>
            <a:off x="7081284" y="1690688"/>
            <a:ext cx="473148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Esquerda da GUI: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Botão “</a:t>
            </a:r>
            <a:r>
              <a:rPr lang="pt-BR" b="1" dirty="0"/>
              <a:t>Carregar Imagem</a:t>
            </a:r>
            <a:r>
              <a:rPr lang="pt-BR" dirty="0"/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Rótulo «</a:t>
            </a:r>
            <a:r>
              <a:rPr lang="pt-BR" b="1" dirty="0"/>
              <a:t>IMAGEM DE ENTRADA</a:t>
            </a:r>
            <a:r>
              <a:rPr lang="pt-BR" dirty="0"/>
              <a:t>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Imagem de entrada (minimizada)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Rótulo «</a:t>
            </a:r>
            <a:r>
              <a:rPr lang="pt-BR" b="1" dirty="0"/>
              <a:t>Selecione a cor a destacar</a:t>
            </a:r>
            <a:r>
              <a:rPr lang="pt-BR" dirty="0"/>
              <a:t>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3 Botões de opção (</a:t>
            </a:r>
            <a:r>
              <a:rPr lang="pt-BR" dirty="0" err="1"/>
              <a:t>ckeckBox</a:t>
            </a:r>
            <a:r>
              <a:rPr lang="pt-BR" dirty="0"/>
              <a:t>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Vermelho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Amarelo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Azul</a:t>
            </a:r>
          </a:p>
          <a:p>
            <a:endParaRPr lang="pt-BR" dirty="0"/>
          </a:p>
          <a:p>
            <a:r>
              <a:rPr lang="pt-BR" dirty="0"/>
              <a:t>Direita da GUI: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Rótulo «IMAGEM DE SAÍDA»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Imagem de saída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97ABC5D-DE56-50A2-69A4-B9D6124D402D}"/>
              </a:ext>
            </a:extLst>
          </p:cNvPr>
          <p:cNvSpPr txBox="1"/>
          <p:nvPr/>
        </p:nvSpPr>
        <p:spPr>
          <a:xfrm>
            <a:off x="5611333" y="6391486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Agora que sabemos o que temos que fazer, vamos ao código!</a:t>
            </a:r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FA0AE77-D97F-24E3-4497-0B32F0ECA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28" y="1714596"/>
            <a:ext cx="5816600" cy="431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Imagens de entrada</a:t>
            </a:r>
          </a:p>
        </p:txBody>
      </p:sp>
      <p:pic>
        <p:nvPicPr>
          <p:cNvPr id="7" name="Imagem 6" descr="Desenho de uma flor amarela&#10;&#10;Descrição gerada automaticamente com confiança média">
            <a:extLst>
              <a:ext uri="{FF2B5EF4-FFF2-40B4-BE49-F238E27FC236}">
                <a16:creationId xmlns:a16="http://schemas.microsoft.com/office/drawing/2014/main" id="{351FF3D4-1999-A870-1671-3CDBDC03B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05" y="1690688"/>
            <a:ext cx="38100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7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640" cy="1325563"/>
          </a:xfrm>
        </p:spPr>
        <p:txBody>
          <a:bodyPr/>
          <a:lstStyle/>
          <a:p>
            <a:r>
              <a:rPr lang="pt-BR" dirty="0" err="1"/>
              <a:t>Tkinter</a:t>
            </a:r>
            <a:r>
              <a:rPr lang="pt-BR" dirty="0"/>
              <a:t> e </a:t>
            </a:r>
            <a:r>
              <a:rPr lang="pt-BR" dirty="0" err="1"/>
              <a:t>OpenCV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C7585D-76A4-C239-589F-789DBCC8A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Importando pacotes necessários</a:t>
            </a:r>
            <a:endParaRPr lang="pt-BR" dirty="0">
              <a:solidFill>
                <a:srgbClr val="202124"/>
              </a:solidFill>
              <a:latin typeface="Google San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1C9EF0-AE98-FC10-CAA9-1B783CA33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50" y="2631558"/>
            <a:ext cx="4688959" cy="23264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8372C87-ED0D-05FA-64DF-089EC218A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27" y="4936186"/>
            <a:ext cx="4398333" cy="14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0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640" cy="1325563"/>
          </a:xfrm>
        </p:spPr>
        <p:txBody>
          <a:bodyPr/>
          <a:lstStyle/>
          <a:p>
            <a:r>
              <a:rPr lang="pt-BR" dirty="0" err="1"/>
              <a:t>Tkinter</a:t>
            </a:r>
            <a:r>
              <a:rPr lang="pt-BR" dirty="0"/>
              <a:t> e </a:t>
            </a:r>
            <a:r>
              <a:rPr lang="pt-BR" dirty="0" err="1"/>
              <a:t>OpenCV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6A495D5-7CEB-81D2-5899-CAAA8526A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32" y="2112999"/>
            <a:ext cx="2828925" cy="98107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49C383A-E3AC-6731-9846-48E646829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32" y="3253563"/>
            <a:ext cx="6790438" cy="177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640" cy="1325563"/>
          </a:xfrm>
        </p:spPr>
        <p:txBody>
          <a:bodyPr/>
          <a:lstStyle/>
          <a:p>
            <a:r>
              <a:rPr lang="pt-BR" dirty="0" err="1"/>
              <a:t>Tkinter</a:t>
            </a:r>
            <a:r>
              <a:rPr lang="pt-BR" dirty="0"/>
              <a:t> e </a:t>
            </a:r>
            <a:r>
              <a:rPr lang="pt-BR" dirty="0" err="1"/>
              <a:t>OpenCV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D6A075-EBD3-C061-B17B-D63413D23D04}"/>
              </a:ext>
            </a:extLst>
          </p:cNvPr>
          <p:cNvSpPr txBox="1"/>
          <p:nvPr/>
        </p:nvSpPr>
        <p:spPr>
          <a:xfrm>
            <a:off x="8482124" y="3642537"/>
            <a:ext cx="3490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Ao selecionar a imagem através do botão, iremos jogar a imagem na </a:t>
            </a:r>
            <a:r>
              <a:rPr lang="pt-BR" dirty="0" err="1">
                <a:solidFill>
                  <a:srgbClr val="FF0000"/>
                </a:solidFill>
              </a:rPr>
              <a:t>lblInputImage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021C8D1-D845-E3DE-C44F-D423977F2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32" y="1634313"/>
            <a:ext cx="2914650" cy="158115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DBF68A8-EB7D-FFF1-71F6-1FF49548C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32" y="3289894"/>
            <a:ext cx="7306340" cy="309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5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640" cy="1325563"/>
          </a:xfrm>
        </p:spPr>
        <p:txBody>
          <a:bodyPr/>
          <a:lstStyle/>
          <a:p>
            <a:r>
              <a:rPr lang="pt-BR" dirty="0" err="1"/>
              <a:t>Tkinter</a:t>
            </a:r>
            <a:r>
              <a:rPr lang="pt-BR" dirty="0"/>
              <a:t> e </a:t>
            </a:r>
            <a:r>
              <a:rPr lang="pt-BR" dirty="0" err="1"/>
              <a:t>OpenCV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C53038F-E456-00B5-D0A0-623E41FA5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11" y="1897911"/>
            <a:ext cx="9026077" cy="459496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7BEE46C-84A9-86FE-6C7E-78FF5EDF6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947" y="1268042"/>
            <a:ext cx="30289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63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640" cy="1325563"/>
          </a:xfrm>
        </p:spPr>
        <p:txBody>
          <a:bodyPr/>
          <a:lstStyle/>
          <a:p>
            <a:r>
              <a:rPr lang="pt-BR" dirty="0" err="1"/>
              <a:t>Tkinter</a:t>
            </a:r>
            <a:r>
              <a:rPr lang="pt-BR" dirty="0"/>
              <a:t> e </a:t>
            </a:r>
            <a:r>
              <a:rPr lang="pt-BR" dirty="0" err="1"/>
              <a:t>OpenCV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C7585D-76A4-C239-589F-789DBCC8A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9301"/>
          </a:xfrm>
        </p:spPr>
        <p:txBody>
          <a:bodyPr/>
          <a:lstStyle/>
          <a:p>
            <a:r>
              <a:rPr lang="pt-BR" dirty="0"/>
              <a:t>Construir a função </a:t>
            </a:r>
            <a:r>
              <a:rPr lang="pt-BR" dirty="0" err="1"/>
              <a:t>selecionar_imagem</a:t>
            </a:r>
            <a:r>
              <a:rPr lang="pt-BR" dirty="0"/>
              <a:t> que será associada ao botão “</a:t>
            </a:r>
            <a:r>
              <a:rPr lang="pt-BR" dirty="0" err="1"/>
              <a:t>btn</a:t>
            </a:r>
            <a:r>
              <a:rPr lang="pt-BR" dirty="0"/>
              <a:t>”. Isso nos permitirá abrir uma caixa de diálogo de arquivo para ler uma imagem e colocá-la na GUI.</a:t>
            </a:r>
            <a:endParaRPr lang="pt-BR" dirty="0">
              <a:solidFill>
                <a:srgbClr val="202124"/>
              </a:solidFill>
              <a:latin typeface="Google San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A6DB560-AAAE-467A-1D73-5F60192B9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483" y="3226978"/>
            <a:ext cx="6084887" cy="208930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91508E6-46A1-3387-2581-52FDD85B1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77" y="3428999"/>
            <a:ext cx="46" cy="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B050DE4-6539-4441-C2F8-77D79552B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77" y="3428999"/>
            <a:ext cx="46" cy="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4C20855-EE60-84A9-5E8B-F4A664A7B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904" y="5759927"/>
            <a:ext cx="9249806" cy="73294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2BB9ED9-7102-162B-1F5D-076FEF656B7E}"/>
              </a:ext>
            </a:extLst>
          </p:cNvPr>
          <p:cNvSpPr txBox="1"/>
          <p:nvPr/>
        </p:nvSpPr>
        <p:spPr>
          <a:xfrm>
            <a:off x="7713180" y="4525298"/>
            <a:ext cx="25639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Associar a função </a:t>
            </a:r>
            <a:r>
              <a:rPr lang="pt-BR" dirty="0" err="1">
                <a:solidFill>
                  <a:srgbClr val="FF0000"/>
                </a:solidFill>
              </a:rPr>
              <a:t>selecionar_imagem</a:t>
            </a:r>
            <a:r>
              <a:rPr lang="pt-BR" dirty="0">
                <a:solidFill>
                  <a:srgbClr val="FF0000"/>
                </a:solidFill>
              </a:rPr>
              <a:t>() ao botão </a:t>
            </a:r>
            <a:r>
              <a:rPr lang="pt-BR" dirty="0" err="1">
                <a:solidFill>
                  <a:srgbClr val="FF0000"/>
                </a:solidFill>
              </a:rPr>
              <a:t>btn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97926D0-5F2C-5720-7EC3-9A041C712468}"/>
              </a:ext>
            </a:extLst>
          </p:cNvPr>
          <p:cNvCxnSpPr/>
          <p:nvPr/>
        </p:nvCxnSpPr>
        <p:spPr>
          <a:xfrm>
            <a:off x="8995144" y="5353437"/>
            <a:ext cx="0" cy="7729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697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8904</TotalTime>
  <Words>319</Words>
  <Application>Microsoft Office PowerPoint</Application>
  <PresentationFormat>Widescreen</PresentationFormat>
  <Paragraphs>54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Google Sans</vt:lpstr>
      <vt:lpstr>Tema do Office</vt:lpstr>
      <vt:lpstr>Desenvolvimento de Sistemas Interativos</vt:lpstr>
      <vt:lpstr>Roteiro</vt:lpstr>
      <vt:lpstr>Proposta - GUI</vt:lpstr>
      <vt:lpstr>Imagens de entrada</vt:lpstr>
      <vt:lpstr>Tkinter e OpenCV</vt:lpstr>
      <vt:lpstr>Tkinter e OpenCV</vt:lpstr>
      <vt:lpstr>Tkinter e OpenCV</vt:lpstr>
      <vt:lpstr>Tkinter e OpenCV</vt:lpstr>
      <vt:lpstr>Tkinter e OpenCV</vt:lpstr>
      <vt:lpstr>Tkinter e OpenCV</vt:lpstr>
      <vt:lpstr>Tkinter e OpenCV</vt:lpstr>
      <vt:lpstr>Tkinter e OpenCV</vt:lpstr>
      <vt:lpstr>Tkinter e OpenCV</vt:lpstr>
      <vt:lpstr>Tkinter e OpenCV</vt:lpstr>
      <vt:lpstr>Tkinter e OpenCV</vt:lpstr>
      <vt:lpstr>Tkinter e OpenCV</vt:lpstr>
      <vt:lpstr>Tkinter e OpenCV</vt:lpstr>
      <vt:lpstr>Tkinter e OpenCV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Sistemas Interativos</dc:title>
  <dc:creator>Ana Grasielle</dc:creator>
  <cp:lastModifiedBy>Ana Grasielle</cp:lastModifiedBy>
  <cp:revision>98</cp:revision>
  <dcterms:created xsi:type="dcterms:W3CDTF">2023-03-06T17:58:27Z</dcterms:created>
  <dcterms:modified xsi:type="dcterms:W3CDTF">2023-05-10T19:01:43Z</dcterms:modified>
</cp:coreProperties>
</file>