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58" r:id="rId5"/>
    <p:sldId id="263" r:id="rId6"/>
    <p:sldId id="266" r:id="rId7"/>
    <p:sldId id="270" r:id="rId8"/>
    <p:sldId id="271" r:id="rId9"/>
    <p:sldId id="265" r:id="rId10"/>
    <p:sldId id="259" r:id="rId11"/>
    <p:sldId id="277" r:id="rId12"/>
    <p:sldId id="288" r:id="rId13"/>
    <p:sldId id="293" r:id="rId14"/>
    <p:sldId id="289" r:id="rId15"/>
    <p:sldId id="272" r:id="rId16"/>
    <p:sldId id="281" r:id="rId17"/>
    <p:sldId id="291" r:id="rId18"/>
    <p:sldId id="295" r:id="rId19"/>
    <p:sldId id="292" r:id="rId20"/>
    <p:sldId id="29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85" autoAdjust="0"/>
  </p:normalViewPr>
  <p:slideViewPr>
    <p:cSldViewPr snapToGrid="0">
      <p:cViewPr varScale="1">
        <p:scale>
          <a:sx n="52" d="100"/>
          <a:sy n="52" d="100"/>
        </p:scale>
        <p:origin x="12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svg"/><Relationship Id="rId1" Type="http://schemas.openxmlformats.org/officeDocument/2006/relationships/image" Target="../media/image38.png"/><Relationship Id="rId6" Type="http://schemas.openxmlformats.org/officeDocument/2006/relationships/image" Target="../media/image37.svg"/><Relationship Id="rId5" Type="http://schemas.openxmlformats.org/officeDocument/2006/relationships/image" Target="../media/image40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0DE10-108E-4D81-AF87-9664129C0E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68F3ED-7C31-45E9-A9EA-2C7187EEAA1E}">
      <dgm:prSet/>
      <dgm:spPr/>
      <dgm:t>
        <a:bodyPr/>
        <a:lstStyle/>
        <a:p>
          <a:r>
            <a:rPr lang="de-DE"/>
            <a:t>Large collection of matrices</a:t>
          </a:r>
          <a:endParaRPr lang="en-US"/>
        </a:p>
      </dgm:t>
    </dgm:pt>
    <dgm:pt modelId="{AA73B55D-7DC6-4357-B1E6-D1FF32024FE2}" type="parTrans" cxnId="{68528668-B341-4682-B3E4-7346BADF462D}">
      <dgm:prSet/>
      <dgm:spPr/>
      <dgm:t>
        <a:bodyPr/>
        <a:lstStyle/>
        <a:p>
          <a:endParaRPr lang="en-US"/>
        </a:p>
      </dgm:t>
    </dgm:pt>
    <dgm:pt modelId="{0F04825F-8F72-416A-80A1-7C73C13A0880}" type="sibTrans" cxnId="{68528668-B341-4682-B3E4-7346BADF462D}">
      <dgm:prSet/>
      <dgm:spPr/>
      <dgm:t>
        <a:bodyPr/>
        <a:lstStyle/>
        <a:p>
          <a:endParaRPr lang="en-US"/>
        </a:p>
      </dgm:t>
    </dgm:pt>
    <dgm:pt modelId="{A98008D9-A9A3-4C2A-8553-107EED8D9363}">
      <dgm:prSet/>
      <dgm:spPr/>
      <dgm:t>
        <a:bodyPr/>
        <a:lstStyle/>
        <a:p>
          <a:r>
            <a:rPr lang="de-DE"/>
            <a:t>Regular matrices</a:t>
          </a:r>
          <a:endParaRPr lang="en-US"/>
        </a:p>
      </dgm:t>
    </dgm:pt>
    <dgm:pt modelId="{CFBFE9D6-1DB7-4178-A8AD-D9B5C0BFBA82}" type="parTrans" cxnId="{B8960058-6CD5-4B52-BBD5-E74C0D1C3738}">
      <dgm:prSet/>
      <dgm:spPr/>
      <dgm:t>
        <a:bodyPr/>
        <a:lstStyle/>
        <a:p>
          <a:endParaRPr lang="en-US"/>
        </a:p>
      </dgm:t>
    </dgm:pt>
    <dgm:pt modelId="{CC5FFA1A-CBE0-409E-BFFC-1FD7A3E9293B}" type="sibTrans" cxnId="{B8960058-6CD5-4B52-BBD5-E74C0D1C3738}">
      <dgm:prSet/>
      <dgm:spPr/>
      <dgm:t>
        <a:bodyPr/>
        <a:lstStyle/>
        <a:p>
          <a:endParaRPr lang="en-US"/>
        </a:p>
      </dgm:t>
    </dgm:pt>
    <dgm:pt modelId="{8D8309FF-9108-43F1-97CB-69DACD416976}">
      <dgm:prSet/>
      <dgm:spPr/>
      <dgm:t>
        <a:bodyPr/>
        <a:lstStyle/>
        <a:p>
          <a:r>
            <a:rPr lang="de-DE"/>
            <a:t>Lightly occupied matrices</a:t>
          </a:r>
          <a:endParaRPr lang="en-US"/>
        </a:p>
      </dgm:t>
    </dgm:pt>
    <dgm:pt modelId="{8A046E9F-DE97-4DA9-8617-3B6FFAAE731E}" type="parTrans" cxnId="{EBFFBC70-0467-49BA-94D8-72CC5F9BF874}">
      <dgm:prSet/>
      <dgm:spPr/>
      <dgm:t>
        <a:bodyPr/>
        <a:lstStyle/>
        <a:p>
          <a:endParaRPr lang="en-US"/>
        </a:p>
      </dgm:t>
    </dgm:pt>
    <dgm:pt modelId="{F617B50E-F29A-4A44-B228-67E757FB8908}" type="sibTrans" cxnId="{EBFFBC70-0467-49BA-94D8-72CC5F9BF874}">
      <dgm:prSet/>
      <dgm:spPr/>
      <dgm:t>
        <a:bodyPr/>
        <a:lstStyle/>
        <a:p>
          <a:endParaRPr lang="en-US"/>
        </a:p>
      </dgm:t>
    </dgm:pt>
    <dgm:pt modelId="{D1932B7E-9EF4-4F31-86F2-67B7C158CDF6}" type="pres">
      <dgm:prSet presAssocID="{1AF0DE10-108E-4D81-AF87-9664129C0EF6}" presName="root" presStyleCnt="0">
        <dgm:presLayoutVars>
          <dgm:dir/>
          <dgm:resizeHandles val="exact"/>
        </dgm:presLayoutVars>
      </dgm:prSet>
      <dgm:spPr/>
    </dgm:pt>
    <dgm:pt modelId="{7F5C0726-0A3B-434D-8F5D-F3CBA8F34D35}" type="pres">
      <dgm:prSet presAssocID="{3868F3ED-7C31-45E9-A9EA-2C7187EEAA1E}" presName="compNode" presStyleCnt="0"/>
      <dgm:spPr/>
    </dgm:pt>
    <dgm:pt modelId="{966B8242-05B2-40B1-A600-3E64B0C35B49}" type="pres">
      <dgm:prSet presAssocID="{3868F3ED-7C31-45E9-A9EA-2C7187EEAA1E}" presName="bgRect" presStyleLbl="bgShp" presStyleIdx="0" presStyleCnt="3"/>
      <dgm:spPr/>
    </dgm:pt>
    <dgm:pt modelId="{2EB0648B-97E2-46C1-AC05-FDF97E28147B}" type="pres">
      <dgm:prSet presAssocID="{3868F3ED-7C31-45E9-A9EA-2C7187EEAA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E182236-09DE-4F0F-B86A-AC106A21EE66}" type="pres">
      <dgm:prSet presAssocID="{3868F3ED-7C31-45E9-A9EA-2C7187EEAA1E}" presName="spaceRect" presStyleCnt="0"/>
      <dgm:spPr/>
    </dgm:pt>
    <dgm:pt modelId="{DE169B49-3A4F-428B-A02B-D37283E7E68F}" type="pres">
      <dgm:prSet presAssocID="{3868F3ED-7C31-45E9-A9EA-2C7187EEAA1E}" presName="parTx" presStyleLbl="revTx" presStyleIdx="0" presStyleCnt="3">
        <dgm:presLayoutVars>
          <dgm:chMax val="0"/>
          <dgm:chPref val="0"/>
        </dgm:presLayoutVars>
      </dgm:prSet>
      <dgm:spPr/>
    </dgm:pt>
    <dgm:pt modelId="{49D6D98E-478E-4021-B2DC-069E4F59AEE7}" type="pres">
      <dgm:prSet presAssocID="{0F04825F-8F72-416A-80A1-7C73C13A0880}" presName="sibTrans" presStyleCnt="0"/>
      <dgm:spPr/>
    </dgm:pt>
    <dgm:pt modelId="{4FC022D2-B149-4527-87BA-3E7FD80F66B4}" type="pres">
      <dgm:prSet presAssocID="{A98008D9-A9A3-4C2A-8553-107EED8D9363}" presName="compNode" presStyleCnt="0"/>
      <dgm:spPr/>
    </dgm:pt>
    <dgm:pt modelId="{88176351-3892-4954-8072-A5ABA5EFB44F}" type="pres">
      <dgm:prSet presAssocID="{A98008D9-A9A3-4C2A-8553-107EED8D9363}" presName="bgRect" presStyleLbl="bgShp" presStyleIdx="1" presStyleCnt="3"/>
      <dgm:spPr/>
    </dgm:pt>
    <dgm:pt modelId="{E389C7ED-D8CB-4D21-8403-8E6B5AC40950}" type="pres">
      <dgm:prSet presAssocID="{A98008D9-A9A3-4C2A-8553-107EED8D93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641E6F-8508-4D62-89BE-D94A02AB174E}" type="pres">
      <dgm:prSet presAssocID="{A98008D9-A9A3-4C2A-8553-107EED8D9363}" presName="spaceRect" presStyleCnt="0"/>
      <dgm:spPr/>
    </dgm:pt>
    <dgm:pt modelId="{1600E74A-FD89-477A-ACEB-3B24F2907212}" type="pres">
      <dgm:prSet presAssocID="{A98008D9-A9A3-4C2A-8553-107EED8D9363}" presName="parTx" presStyleLbl="revTx" presStyleIdx="1" presStyleCnt="3">
        <dgm:presLayoutVars>
          <dgm:chMax val="0"/>
          <dgm:chPref val="0"/>
        </dgm:presLayoutVars>
      </dgm:prSet>
      <dgm:spPr/>
    </dgm:pt>
    <dgm:pt modelId="{3674C9C6-BA12-4B11-9847-2890F7E05D05}" type="pres">
      <dgm:prSet presAssocID="{CC5FFA1A-CBE0-409E-BFFC-1FD7A3E9293B}" presName="sibTrans" presStyleCnt="0"/>
      <dgm:spPr/>
    </dgm:pt>
    <dgm:pt modelId="{9F97AA6E-CFB9-4568-85BD-980D41EAA2C8}" type="pres">
      <dgm:prSet presAssocID="{8D8309FF-9108-43F1-97CB-69DACD416976}" presName="compNode" presStyleCnt="0"/>
      <dgm:spPr/>
    </dgm:pt>
    <dgm:pt modelId="{3A9C8FDA-DF6A-48CE-BCA7-67FA0338A1C9}" type="pres">
      <dgm:prSet presAssocID="{8D8309FF-9108-43F1-97CB-69DACD416976}" presName="bgRect" presStyleLbl="bgShp" presStyleIdx="2" presStyleCnt="3"/>
      <dgm:spPr/>
    </dgm:pt>
    <dgm:pt modelId="{A964D2F8-9503-4B85-9B2C-EF26BF3F52E2}" type="pres">
      <dgm:prSet presAssocID="{8D8309FF-9108-43F1-97CB-69DACD4169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6B8EA248-6F12-4ED6-98B6-D23DEA246261}" type="pres">
      <dgm:prSet presAssocID="{8D8309FF-9108-43F1-97CB-69DACD416976}" presName="spaceRect" presStyleCnt="0"/>
      <dgm:spPr/>
    </dgm:pt>
    <dgm:pt modelId="{8DA30F07-805B-49CE-AE33-888C1FED35D5}" type="pres">
      <dgm:prSet presAssocID="{8D8309FF-9108-43F1-97CB-69DACD4169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36F763-041B-460C-B8E8-8E70F9C351A8}" type="presOf" srcId="{3868F3ED-7C31-45E9-A9EA-2C7187EEAA1E}" destId="{DE169B49-3A4F-428B-A02B-D37283E7E68F}" srcOrd="0" destOrd="0" presId="urn:microsoft.com/office/officeart/2018/2/layout/IconVerticalSolidList"/>
    <dgm:cxn modelId="{4E586545-2825-4819-9A51-8E0E15C7ABFD}" type="presOf" srcId="{A98008D9-A9A3-4C2A-8553-107EED8D9363}" destId="{1600E74A-FD89-477A-ACEB-3B24F2907212}" srcOrd="0" destOrd="0" presId="urn:microsoft.com/office/officeart/2018/2/layout/IconVerticalSolidList"/>
    <dgm:cxn modelId="{68528668-B341-4682-B3E4-7346BADF462D}" srcId="{1AF0DE10-108E-4D81-AF87-9664129C0EF6}" destId="{3868F3ED-7C31-45E9-A9EA-2C7187EEAA1E}" srcOrd="0" destOrd="0" parTransId="{AA73B55D-7DC6-4357-B1E6-D1FF32024FE2}" sibTransId="{0F04825F-8F72-416A-80A1-7C73C13A0880}"/>
    <dgm:cxn modelId="{59ABF56E-A788-425D-B6EF-9EF118E9302C}" type="presOf" srcId="{8D8309FF-9108-43F1-97CB-69DACD416976}" destId="{8DA30F07-805B-49CE-AE33-888C1FED35D5}" srcOrd="0" destOrd="0" presId="urn:microsoft.com/office/officeart/2018/2/layout/IconVerticalSolidList"/>
    <dgm:cxn modelId="{EBFFBC70-0467-49BA-94D8-72CC5F9BF874}" srcId="{1AF0DE10-108E-4D81-AF87-9664129C0EF6}" destId="{8D8309FF-9108-43F1-97CB-69DACD416976}" srcOrd="2" destOrd="0" parTransId="{8A046E9F-DE97-4DA9-8617-3B6FFAAE731E}" sibTransId="{F617B50E-F29A-4A44-B228-67E757FB8908}"/>
    <dgm:cxn modelId="{B8960058-6CD5-4B52-BBD5-E74C0D1C3738}" srcId="{1AF0DE10-108E-4D81-AF87-9664129C0EF6}" destId="{A98008D9-A9A3-4C2A-8553-107EED8D9363}" srcOrd="1" destOrd="0" parTransId="{CFBFE9D6-1DB7-4178-A8AD-D9B5C0BFBA82}" sibTransId="{CC5FFA1A-CBE0-409E-BFFC-1FD7A3E9293B}"/>
    <dgm:cxn modelId="{E96B31DD-D0AC-4491-9EBC-0CC2D718A3C8}" type="presOf" srcId="{1AF0DE10-108E-4D81-AF87-9664129C0EF6}" destId="{D1932B7E-9EF4-4F31-86F2-67B7C158CDF6}" srcOrd="0" destOrd="0" presId="urn:microsoft.com/office/officeart/2018/2/layout/IconVerticalSolidList"/>
    <dgm:cxn modelId="{5310E43B-58FC-4921-8009-BA23099AAF8E}" type="presParOf" srcId="{D1932B7E-9EF4-4F31-86F2-67B7C158CDF6}" destId="{7F5C0726-0A3B-434D-8F5D-F3CBA8F34D35}" srcOrd="0" destOrd="0" presId="urn:microsoft.com/office/officeart/2018/2/layout/IconVerticalSolidList"/>
    <dgm:cxn modelId="{AE6C9BE9-2CF2-40B3-93C2-3344F7E0C1C6}" type="presParOf" srcId="{7F5C0726-0A3B-434D-8F5D-F3CBA8F34D35}" destId="{966B8242-05B2-40B1-A600-3E64B0C35B49}" srcOrd="0" destOrd="0" presId="urn:microsoft.com/office/officeart/2018/2/layout/IconVerticalSolidList"/>
    <dgm:cxn modelId="{6463E44B-1080-4F54-8093-DCF29B6C4A28}" type="presParOf" srcId="{7F5C0726-0A3B-434D-8F5D-F3CBA8F34D35}" destId="{2EB0648B-97E2-46C1-AC05-FDF97E28147B}" srcOrd="1" destOrd="0" presId="urn:microsoft.com/office/officeart/2018/2/layout/IconVerticalSolidList"/>
    <dgm:cxn modelId="{C3EC39E7-AC60-454D-81BF-6B680CEB6094}" type="presParOf" srcId="{7F5C0726-0A3B-434D-8F5D-F3CBA8F34D35}" destId="{FE182236-09DE-4F0F-B86A-AC106A21EE66}" srcOrd="2" destOrd="0" presId="urn:microsoft.com/office/officeart/2018/2/layout/IconVerticalSolidList"/>
    <dgm:cxn modelId="{29786AE3-3137-48EC-A08C-05DF3806BAB4}" type="presParOf" srcId="{7F5C0726-0A3B-434D-8F5D-F3CBA8F34D35}" destId="{DE169B49-3A4F-428B-A02B-D37283E7E68F}" srcOrd="3" destOrd="0" presId="urn:microsoft.com/office/officeart/2018/2/layout/IconVerticalSolidList"/>
    <dgm:cxn modelId="{5032592B-CEB3-46B9-890B-F3AE70B9EFDE}" type="presParOf" srcId="{D1932B7E-9EF4-4F31-86F2-67B7C158CDF6}" destId="{49D6D98E-478E-4021-B2DC-069E4F59AEE7}" srcOrd="1" destOrd="0" presId="urn:microsoft.com/office/officeart/2018/2/layout/IconVerticalSolidList"/>
    <dgm:cxn modelId="{43AF094B-6925-41B3-9B5C-34A52F2159FF}" type="presParOf" srcId="{D1932B7E-9EF4-4F31-86F2-67B7C158CDF6}" destId="{4FC022D2-B149-4527-87BA-3E7FD80F66B4}" srcOrd="2" destOrd="0" presId="urn:microsoft.com/office/officeart/2018/2/layout/IconVerticalSolidList"/>
    <dgm:cxn modelId="{12DD8CE4-7DB4-4C50-957C-E8AFA0D0ADBE}" type="presParOf" srcId="{4FC022D2-B149-4527-87BA-3E7FD80F66B4}" destId="{88176351-3892-4954-8072-A5ABA5EFB44F}" srcOrd="0" destOrd="0" presId="urn:microsoft.com/office/officeart/2018/2/layout/IconVerticalSolidList"/>
    <dgm:cxn modelId="{4D4A4C47-F9CC-430B-870B-7293C34CF64F}" type="presParOf" srcId="{4FC022D2-B149-4527-87BA-3E7FD80F66B4}" destId="{E389C7ED-D8CB-4D21-8403-8E6B5AC40950}" srcOrd="1" destOrd="0" presId="urn:microsoft.com/office/officeart/2018/2/layout/IconVerticalSolidList"/>
    <dgm:cxn modelId="{12EBF3D7-2F0A-4856-B176-4337E0432FAA}" type="presParOf" srcId="{4FC022D2-B149-4527-87BA-3E7FD80F66B4}" destId="{7C641E6F-8508-4D62-89BE-D94A02AB174E}" srcOrd="2" destOrd="0" presId="urn:microsoft.com/office/officeart/2018/2/layout/IconVerticalSolidList"/>
    <dgm:cxn modelId="{D3CAC38D-9BE8-414F-A867-3133AD7B014A}" type="presParOf" srcId="{4FC022D2-B149-4527-87BA-3E7FD80F66B4}" destId="{1600E74A-FD89-477A-ACEB-3B24F2907212}" srcOrd="3" destOrd="0" presId="urn:microsoft.com/office/officeart/2018/2/layout/IconVerticalSolidList"/>
    <dgm:cxn modelId="{99E88CCB-D3C2-40B0-BE4E-EC4BD0C9F6B9}" type="presParOf" srcId="{D1932B7E-9EF4-4F31-86F2-67B7C158CDF6}" destId="{3674C9C6-BA12-4B11-9847-2890F7E05D05}" srcOrd="3" destOrd="0" presId="urn:microsoft.com/office/officeart/2018/2/layout/IconVerticalSolidList"/>
    <dgm:cxn modelId="{F1087292-8CA7-42DE-8C0D-511BDAFADA28}" type="presParOf" srcId="{D1932B7E-9EF4-4F31-86F2-67B7C158CDF6}" destId="{9F97AA6E-CFB9-4568-85BD-980D41EAA2C8}" srcOrd="4" destOrd="0" presId="urn:microsoft.com/office/officeart/2018/2/layout/IconVerticalSolidList"/>
    <dgm:cxn modelId="{1F2BD80F-DC35-4C47-85C2-FDC25E7B51F1}" type="presParOf" srcId="{9F97AA6E-CFB9-4568-85BD-980D41EAA2C8}" destId="{3A9C8FDA-DF6A-48CE-BCA7-67FA0338A1C9}" srcOrd="0" destOrd="0" presId="urn:microsoft.com/office/officeart/2018/2/layout/IconVerticalSolidList"/>
    <dgm:cxn modelId="{E7418FE1-BC87-4614-8108-B6D2FC66E250}" type="presParOf" srcId="{9F97AA6E-CFB9-4568-85BD-980D41EAA2C8}" destId="{A964D2F8-9503-4B85-9B2C-EF26BF3F52E2}" srcOrd="1" destOrd="0" presId="urn:microsoft.com/office/officeart/2018/2/layout/IconVerticalSolidList"/>
    <dgm:cxn modelId="{88C5D3B7-8C1C-42AC-B9B0-67A4CF4D3DC6}" type="presParOf" srcId="{9F97AA6E-CFB9-4568-85BD-980D41EAA2C8}" destId="{6B8EA248-6F12-4ED6-98B6-D23DEA246261}" srcOrd="2" destOrd="0" presId="urn:microsoft.com/office/officeart/2018/2/layout/IconVerticalSolidList"/>
    <dgm:cxn modelId="{67A28544-E9CE-4053-8C69-5C420D25C32A}" type="presParOf" srcId="{9F97AA6E-CFB9-4568-85BD-980D41EAA2C8}" destId="{8DA30F07-805B-49CE-AE33-888C1FED35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1B9944-E199-4BC2-AFEC-17D3BD7E2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704787-F458-4E43-BB44-CBE27FCBA7C4}">
      <dgm:prSet/>
      <dgm:spPr/>
      <dgm:t>
        <a:bodyPr/>
        <a:lstStyle/>
        <a:p>
          <a:r>
            <a:rPr lang="de-DE" dirty="0" err="1"/>
            <a:t>Idea</a:t>
          </a:r>
          <a:r>
            <a:rPr lang="de-DE" dirty="0"/>
            <a:t>: </a:t>
          </a:r>
          <a:endParaRPr lang="en-US" dirty="0"/>
        </a:p>
      </dgm:t>
    </dgm:pt>
    <dgm:pt modelId="{20BC44C8-46AF-4C71-9020-1CC8F1DE16B9}" type="parTrans" cxnId="{65E54048-1F96-43A9-BA87-AA89E54D5214}">
      <dgm:prSet/>
      <dgm:spPr/>
      <dgm:t>
        <a:bodyPr/>
        <a:lstStyle/>
        <a:p>
          <a:endParaRPr lang="en-US"/>
        </a:p>
      </dgm:t>
    </dgm:pt>
    <dgm:pt modelId="{7BD3FD9E-B0B9-4C15-8484-8F3751A7AB47}" type="sibTrans" cxnId="{65E54048-1F96-43A9-BA87-AA89E54D5214}">
      <dgm:prSet/>
      <dgm:spPr/>
      <dgm:t>
        <a:bodyPr/>
        <a:lstStyle/>
        <a:p>
          <a:endParaRPr lang="en-US"/>
        </a:p>
      </dgm:t>
    </dgm:pt>
    <dgm:pt modelId="{A65932BA-2582-4881-9E7F-B70C8371A4B4}">
      <dgm:prSet/>
      <dgm:spPr/>
      <dgm:t>
        <a:bodyPr/>
        <a:lstStyle/>
        <a:p>
          <a:r>
            <a:rPr lang="de-DE" dirty="0"/>
            <a:t>x = </a:t>
          </a:r>
          <a:r>
            <a:rPr lang="de-DE" dirty="0" err="1"/>
            <a:t>density</a:t>
          </a:r>
          <a:r>
            <a:rPr lang="de-DE" dirty="0"/>
            <a:t> * </a:t>
          </a:r>
          <a:r>
            <a:rPr lang="de-DE" dirty="0" err="1"/>
            <a:t>number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matrix</a:t>
          </a:r>
          <a:r>
            <a:rPr lang="de-DE" dirty="0"/>
            <a:t> </a:t>
          </a:r>
          <a:r>
            <a:rPr lang="de-DE" dirty="0" err="1"/>
            <a:t>entries</a:t>
          </a:r>
          <a:endParaRPr lang="en-US" dirty="0"/>
        </a:p>
      </dgm:t>
    </dgm:pt>
    <dgm:pt modelId="{67C8FB9A-842E-4918-ACCC-32CD551429A3}" type="parTrans" cxnId="{B90440F4-B462-4D1D-84B6-79C62C3C9604}">
      <dgm:prSet/>
      <dgm:spPr/>
      <dgm:t>
        <a:bodyPr/>
        <a:lstStyle/>
        <a:p>
          <a:endParaRPr lang="en-US"/>
        </a:p>
      </dgm:t>
    </dgm:pt>
    <dgm:pt modelId="{2D5E1E3B-CD38-4882-AA0C-657645A3FA49}" type="sibTrans" cxnId="{B90440F4-B462-4D1D-84B6-79C62C3C9604}">
      <dgm:prSet/>
      <dgm:spPr/>
      <dgm:t>
        <a:bodyPr/>
        <a:lstStyle/>
        <a:p>
          <a:endParaRPr lang="en-US"/>
        </a:p>
      </dgm:t>
    </dgm:pt>
    <dgm:pt modelId="{7382D12E-9D30-4EC9-AF08-59FDB7BEC699}">
      <dgm:prSet/>
      <dgm:spPr/>
      <dgm:t>
        <a:bodyPr/>
        <a:lstStyle/>
        <a:p>
          <a:r>
            <a:rPr lang="de-DE" dirty="0"/>
            <a:t>Set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entries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zero</a:t>
          </a:r>
          <a:r>
            <a:rPr lang="de-DE" dirty="0"/>
            <a:t> (x </a:t>
          </a:r>
          <a:r>
            <a:rPr lang="de-DE" dirty="0" err="1"/>
            <a:t>times</a:t>
          </a:r>
          <a:r>
            <a:rPr lang="de-DE" dirty="0"/>
            <a:t>)</a:t>
          </a:r>
          <a:endParaRPr lang="en-US" dirty="0"/>
        </a:p>
      </dgm:t>
    </dgm:pt>
    <dgm:pt modelId="{564C558A-224F-453D-96A7-E0419C6A5D24}" type="sibTrans" cxnId="{5EFEF1CF-A91B-4265-BEAA-5F1EEFE47C4E}">
      <dgm:prSet/>
      <dgm:spPr/>
      <dgm:t>
        <a:bodyPr/>
        <a:lstStyle/>
        <a:p>
          <a:endParaRPr lang="en-US"/>
        </a:p>
      </dgm:t>
    </dgm:pt>
    <dgm:pt modelId="{2DFDB48D-FD85-4017-B768-95AE31E66F5B}" type="parTrans" cxnId="{5EFEF1CF-A91B-4265-BEAA-5F1EEFE47C4E}">
      <dgm:prSet/>
      <dgm:spPr/>
      <dgm:t>
        <a:bodyPr/>
        <a:lstStyle/>
        <a:p>
          <a:endParaRPr lang="en-US"/>
        </a:p>
      </dgm:t>
    </dgm:pt>
    <dgm:pt modelId="{5E15A220-C3DD-4454-A6D2-545B96FD4A41}" type="pres">
      <dgm:prSet presAssocID="{F31B9944-E199-4BC2-AFEC-17D3BD7E2A71}" presName="linear" presStyleCnt="0">
        <dgm:presLayoutVars>
          <dgm:animLvl val="lvl"/>
          <dgm:resizeHandles val="exact"/>
        </dgm:presLayoutVars>
      </dgm:prSet>
      <dgm:spPr/>
    </dgm:pt>
    <dgm:pt modelId="{F73C9C26-9672-42F3-8059-B267FD48E9AE}" type="pres">
      <dgm:prSet presAssocID="{C7704787-F458-4E43-BB44-CBE27FCBA7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CE7B67C-EE51-4D25-977D-7ADD791A3DAC}" type="pres">
      <dgm:prSet presAssocID="{C7704787-F458-4E43-BB44-CBE27FCBA7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25B7028-0D01-43F5-BFCD-C047F405AC88}" type="presOf" srcId="{7382D12E-9D30-4EC9-AF08-59FDB7BEC699}" destId="{CCE7B67C-EE51-4D25-977D-7ADD791A3DAC}" srcOrd="0" destOrd="1" presId="urn:microsoft.com/office/officeart/2005/8/layout/vList2"/>
    <dgm:cxn modelId="{9A207F45-7F06-4ACB-A774-531E40CE82A6}" type="presOf" srcId="{A65932BA-2582-4881-9E7F-B70C8371A4B4}" destId="{CCE7B67C-EE51-4D25-977D-7ADD791A3DAC}" srcOrd="0" destOrd="0" presId="urn:microsoft.com/office/officeart/2005/8/layout/vList2"/>
    <dgm:cxn modelId="{65E54048-1F96-43A9-BA87-AA89E54D5214}" srcId="{F31B9944-E199-4BC2-AFEC-17D3BD7E2A71}" destId="{C7704787-F458-4E43-BB44-CBE27FCBA7C4}" srcOrd="0" destOrd="0" parTransId="{20BC44C8-46AF-4C71-9020-1CC8F1DE16B9}" sibTransId="{7BD3FD9E-B0B9-4C15-8484-8F3751A7AB47}"/>
    <dgm:cxn modelId="{E06D9D69-7EA3-467A-B30F-3EF4E6F75B29}" type="presOf" srcId="{F31B9944-E199-4BC2-AFEC-17D3BD7E2A71}" destId="{5E15A220-C3DD-4454-A6D2-545B96FD4A41}" srcOrd="0" destOrd="0" presId="urn:microsoft.com/office/officeart/2005/8/layout/vList2"/>
    <dgm:cxn modelId="{98BA326F-44C4-4D77-9209-FD050DFAE16A}" type="presOf" srcId="{C7704787-F458-4E43-BB44-CBE27FCBA7C4}" destId="{F73C9C26-9672-42F3-8059-B267FD48E9AE}" srcOrd="0" destOrd="0" presId="urn:microsoft.com/office/officeart/2005/8/layout/vList2"/>
    <dgm:cxn modelId="{5EFEF1CF-A91B-4265-BEAA-5F1EEFE47C4E}" srcId="{C7704787-F458-4E43-BB44-CBE27FCBA7C4}" destId="{7382D12E-9D30-4EC9-AF08-59FDB7BEC699}" srcOrd="1" destOrd="0" parTransId="{2DFDB48D-FD85-4017-B768-95AE31E66F5B}" sibTransId="{564C558A-224F-453D-96A7-E0419C6A5D24}"/>
    <dgm:cxn modelId="{B90440F4-B462-4D1D-84B6-79C62C3C9604}" srcId="{C7704787-F458-4E43-BB44-CBE27FCBA7C4}" destId="{A65932BA-2582-4881-9E7F-B70C8371A4B4}" srcOrd="0" destOrd="0" parTransId="{67C8FB9A-842E-4918-ACCC-32CD551429A3}" sibTransId="{2D5E1E3B-CD38-4882-AA0C-657645A3FA49}"/>
    <dgm:cxn modelId="{4D780AE7-95A7-412E-8A73-CD710705984C}" type="presParOf" srcId="{5E15A220-C3DD-4454-A6D2-545B96FD4A41}" destId="{F73C9C26-9672-42F3-8059-B267FD48E9AE}" srcOrd="0" destOrd="0" presId="urn:microsoft.com/office/officeart/2005/8/layout/vList2"/>
    <dgm:cxn modelId="{13434FB2-46BF-415F-8249-FCF4E0C63B26}" type="presParOf" srcId="{5E15A220-C3DD-4454-A6D2-545B96FD4A41}" destId="{CCE7B67C-EE51-4D25-977D-7ADD791A3D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3886DE-CD4B-436F-B14D-2029C267ED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1AE8E3-34FC-4452-BBAF-C1C5EE8413DC}">
      <dgm:prSet/>
      <dgm:spPr/>
      <dgm:t>
        <a:bodyPr/>
        <a:lstStyle/>
        <a:p>
          <a:r>
            <a:rPr lang="de-DE" dirty="0"/>
            <a:t>Set </a:t>
          </a:r>
          <a:r>
            <a:rPr lang="de-DE" dirty="0" err="1"/>
            <a:t>Diagonalentries</a:t>
          </a:r>
          <a:endParaRPr lang="en-US" dirty="0"/>
        </a:p>
      </dgm:t>
    </dgm:pt>
    <dgm:pt modelId="{61492358-8750-4F9C-A9C3-90A8E4AEA9F5}" type="parTrans" cxnId="{CD85B204-9122-4FE6-91AF-A732ECAD3A5A}">
      <dgm:prSet/>
      <dgm:spPr/>
      <dgm:t>
        <a:bodyPr/>
        <a:lstStyle/>
        <a:p>
          <a:endParaRPr lang="en-US"/>
        </a:p>
      </dgm:t>
    </dgm:pt>
    <dgm:pt modelId="{8EB7C534-573B-4F94-9A01-5F44CD3FB635}" type="sibTrans" cxnId="{CD85B204-9122-4FE6-91AF-A732ECAD3A5A}">
      <dgm:prSet/>
      <dgm:spPr/>
      <dgm:t>
        <a:bodyPr/>
        <a:lstStyle/>
        <a:p>
          <a:endParaRPr lang="en-US"/>
        </a:p>
      </dgm:t>
    </dgm:pt>
    <dgm:pt modelId="{FC5C1620-6672-4C56-B6AE-6BA8FA977A2A}">
      <dgm:prSet/>
      <dgm:spPr/>
      <dgm:t>
        <a:bodyPr/>
        <a:lstStyle/>
        <a:p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choose</a:t>
          </a:r>
          <a:r>
            <a:rPr lang="de-DE" dirty="0"/>
            <a:t> </a:t>
          </a:r>
          <a:r>
            <a:rPr lang="de-DE" dirty="0" err="1"/>
            <a:t>one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6 </a:t>
          </a:r>
          <a:r>
            <a:rPr lang="de-DE" dirty="0" err="1"/>
            <a:t>following</a:t>
          </a:r>
          <a:r>
            <a:rPr lang="de-DE" dirty="0"/>
            <a:t> Options</a:t>
          </a:r>
          <a:endParaRPr lang="en-US" dirty="0"/>
        </a:p>
      </dgm:t>
    </dgm:pt>
    <dgm:pt modelId="{58F35074-9B0A-49D4-8400-C49D4730C608}" type="parTrans" cxnId="{6C081584-65F1-4F5B-A488-22920215BEB4}">
      <dgm:prSet/>
      <dgm:spPr/>
      <dgm:t>
        <a:bodyPr/>
        <a:lstStyle/>
        <a:p>
          <a:endParaRPr lang="en-US"/>
        </a:p>
      </dgm:t>
    </dgm:pt>
    <dgm:pt modelId="{0848B467-80B4-4A59-87DD-C3C82472119F}" type="sibTrans" cxnId="{6C081584-65F1-4F5B-A488-22920215BEB4}">
      <dgm:prSet/>
      <dgm:spPr/>
      <dgm:t>
        <a:bodyPr/>
        <a:lstStyle/>
        <a:p>
          <a:endParaRPr lang="en-US"/>
        </a:p>
      </dgm:t>
    </dgm:pt>
    <dgm:pt modelId="{E48C1CFD-0824-402E-9735-8BF7261C9697}" type="pres">
      <dgm:prSet presAssocID="{D13886DE-CD4B-436F-B14D-2029C267ED8D}" presName="linear" presStyleCnt="0">
        <dgm:presLayoutVars>
          <dgm:animLvl val="lvl"/>
          <dgm:resizeHandles val="exact"/>
        </dgm:presLayoutVars>
      </dgm:prSet>
      <dgm:spPr/>
    </dgm:pt>
    <dgm:pt modelId="{9BE1D594-8252-49B4-9097-5D01BB9E07EB}" type="pres">
      <dgm:prSet presAssocID="{F61AE8E3-34FC-4452-BBAF-C1C5EE8413DC}" presName="parentText" presStyleLbl="node1" presStyleIdx="0" presStyleCnt="2" custLinFactY="100000" custLinFactNeighborY="143146">
        <dgm:presLayoutVars>
          <dgm:chMax val="0"/>
          <dgm:bulletEnabled val="1"/>
        </dgm:presLayoutVars>
      </dgm:prSet>
      <dgm:spPr/>
    </dgm:pt>
    <dgm:pt modelId="{76608E9D-3B02-4034-BDE5-872AC4FF20B2}" type="pres">
      <dgm:prSet presAssocID="{8EB7C534-573B-4F94-9A01-5F44CD3FB635}" presName="spacer" presStyleCnt="0"/>
      <dgm:spPr/>
    </dgm:pt>
    <dgm:pt modelId="{1CBF6607-BC9F-450B-BC14-9C7669F7B406}" type="pres">
      <dgm:prSet presAssocID="{FC5C1620-6672-4C56-B6AE-6BA8FA977A2A}" presName="parentText" presStyleLbl="node1" presStyleIdx="1" presStyleCnt="2" custLinFactY="-96375" custLinFactNeighborY="-100000">
        <dgm:presLayoutVars>
          <dgm:chMax val="0"/>
          <dgm:bulletEnabled val="1"/>
        </dgm:presLayoutVars>
      </dgm:prSet>
      <dgm:spPr/>
    </dgm:pt>
  </dgm:ptLst>
  <dgm:cxnLst>
    <dgm:cxn modelId="{B0627E02-3FD5-4C92-B066-468EDA2F9BF1}" type="presOf" srcId="{D13886DE-CD4B-436F-B14D-2029C267ED8D}" destId="{E48C1CFD-0824-402E-9735-8BF7261C9697}" srcOrd="0" destOrd="0" presId="urn:microsoft.com/office/officeart/2005/8/layout/vList2"/>
    <dgm:cxn modelId="{CD85B204-9122-4FE6-91AF-A732ECAD3A5A}" srcId="{D13886DE-CD4B-436F-B14D-2029C267ED8D}" destId="{F61AE8E3-34FC-4452-BBAF-C1C5EE8413DC}" srcOrd="0" destOrd="0" parTransId="{61492358-8750-4F9C-A9C3-90A8E4AEA9F5}" sibTransId="{8EB7C534-573B-4F94-9A01-5F44CD3FB635}"/>
    <dgm:cxn modelId="{02C4335D-5080-451C-9D70-53CD3102FB67}" type="presOf" srcId="{F61AE8E3-34FC-4452-BBAF-C1C5EE8413DC}" destId="{9BE1D594-8252-49B4-9097-5D01BB9E07EB}" srcOrd="0" destOrd="0" presId="urn:microsoft.com/office/officeart/2005/8/layout/vList2"/>
    <dgm:cxn modelId="{6C081584-65F1-4F5B-A488-22920215BEB4}" srcId="{D13886DE-CD4B-436F-B14D-2029C267ED8D}" destId="{FC5C1620-6672-4C56-B6AE-6BA8FA977A2A}" srcOrd="1" destOrd="0" parTransId="{58F35074-9B0A-49D4-8400-C49D4730C608}" sibTransId="{0848B467-80B4-4A59-87DD-C3C82472119F}"/>
    <dgm:cxn modelId="{FF776CFD-0251-4D03-B99B-83C3FC2BF11D}" type="presOf" srcId="{FC5C1620-6672-4C56-B6AE-6BA8FA977A2A}" destId="{1CBF6607-BC9F-450B-BC14-9C7669F7B406}" srcOrd="0" destOrd="0" presId="urn:microsoft.com/office/officeart/2005/8/layout/vList2"/>
    <dgm:cxn modelId="{04486BB1-284C-4AB1-9D1A-AD3B18F51A9E}" type="presParOf" srcId="{E48C1CFD-0824-402E-9735-8BF7261C9697}" destId="{9BE1D594-8252-49B4-9097-5D01BB9E07EB}" srcOrd="0" destOrd="0" presId="urn:microsoft.com/office/officeart/2005/8/layout/vList2"/>
    <dgm:cxn modelId="{098DDBD8-E9EE-40C9-90B9-4158496B7068}" type="presParOf" srcId="{E48C1CFD-0824-402E-9735-8BF7261C9697}" destId="{76608E9D-3B02-4034-BDE5-872AC4FF20B2}" srcOrd="1" destOrd="0" presId="urn:microsoft.com/office/officeart/2005/8/layout/vList2"/>
    <dgm:cxn modelId="{F098982B-3E68-4517-87A6-D5A9EC4A76FE}" type="presParOf" srcId="{E48C1CFD-0824-402E-9735-8BF7261C9697}" destId="{1CBF6607-BC9F-450B-BC14-9C7669F7B4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r>
            <a:rPr lang="de-DE" dirty="0" err="1"/>
            <a:t>Pre</a:t>
          </a:r>
          <a:r>
            <a:rPr lang="de-DE" dirty="0"/>
            <a:t>-/ </a:t>
          </a:r>
          <a:r>
            <a:rPr lang="de-DE" dirty="0" err="1"/>
            <a:t>Postmultiplying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Orthogonalmatrices</a:t>
          </a:r>
          <a:endParaRPr lang="en-US" dirty="0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r>
            <a:rPr lang="de-DE" dirty="0" err="1"/>
            <a:t>Reduce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Matrix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Housholder</a:t>
          </a:r>
          <a:r>
            <a:rPr lang="de-DE" dirty="0"/>
            <a:t> </a:t>
          </a:r>
          <a:r>
            <a:rPr lang="de-DE" dirty="0" err="1"/>
            <a:t>transformation</a:t>
          </a:r>
          <a:endParaRPr lang="en-US" dirty="0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30F31034-AB32-4679-8A40-63842C9D7BE9}">
      <dgm:prSet/>
      <dgm:spPr/>
      <dgm:t>
        <a:bodyPr/>
        <a:lstStyle/>
        <a:p>
          <a:endParaRPr lang="en-US" dirty="0"/>
        </a:p>
      </dgm:t>
    </dgm:pt>
    <dgm:pt modelId="{5F62B21E-3527-441A-AC74-77C148A59D90}" type="parTrans" cxnId="{AAD9076C-9F0B-48DB-9E7A-B28DEB13997A}">
      <dgm:prSet/>
      <dgm:spPr/>
      <dgm:t>
        <a:bodyPr/>
        <a:lstStyle/>
        <a:p>
          <a:endParaRPr lang="en-US"/>
        </a:p>
      </dgm:t>
    </dgm:pt>
    <dgm:pt modelId="{BC5CD9EF-B32C-4E36-87B2-B3E98C5201D1}" type="sibTrans" cxnId="{AAD9076C-9F0B-48DB-9E7A-B28DEB13997A}">
      <dgm:prSet/>
      <dgm:spPr/>
      <dgm:t>
        <a:bodyPr/>
        <a:lstStyle/>
        <a:p>
          <a:endParaRPr lang="en-US"/>
        </a:p>
      </dgm:t>
    </dgm:pt>
    <dgm:pt modelId="{70B48B87-DA2C-424C-962D-B448CD109852}" type="pres">
      <dgm:prSet presAssocID="{637B2E2D-686D-43B1-A8CD-2591B2641CE0}" presName="vert0" presStyleCnt="0">
        <dgm:presLayoutVars>
          <dgm:dir/>
          <dgm:animOne val="branch"/>
          <dgm:animLvl val="lvl"/>
        </dgm:presLayoutVars>
      </dgm:prSet>
      <dgm:spPr/>
    </dgm:pt>
    <dgm:pt modelId="{3829587F-C6F3-463A-9308-5AE07FA27784}" type="pres">
      <dgm:prSet presAssocID="{886CF9D6-4223-4E43-A909-D46ED64D47A9}" presName="thickLine" presStyleLbl="alignNode1" presStyleIdx="0" presStyleCnt="3"/>
      <dgm:spPr/>
    </dgm:pt>
    <dgm:pt modelId="{58266E25-8839-4692-A91C-1CB5CAD13BA9}" type="pres">
      <dgm:prSet presAssocID="{886CF9D6-4223-4E43-A909-D46ED64D47A9}" presName="horz1" presStyleCnt="0"/>
      <dgm:spPr/>
    </dgm:pt>
    <dgm:pt modelId="{573050D0-B473-42C4-89F0-0E2592A73C9B}" type="pres">
      <dgm:prSet presAssocID="{886CF9D6-4223-4E43-A909-D46ED64D47A9}" presName="tx1" presStyleLbl="revTx" presStyleIdx="0" presStyleCnt="3"/>
      <dgm:spPr/>
    </dgm:pt>
    <dgm:pt modelId="{BD33AE37-94E3-445A-90C6-EDB0EEC622CF}" type="pres">
      <dgm:prSet presAssocID="{886CF9D6-4223-4E43-A909-D46ED64D47A9}" presName="vert1" presStyleCnt="0"/>
      <dgm:spPr/>
    </dgm:pt>
    <dgm:pt modelId="{F4F0E328-AA6C-4BB9-8567-EB5ACD10B8A9}" type="pres">
      <dgm:prSet presAssocID="{F5E54CF9-1073-4106-92B3-F6FD873FC658}" presName="thickLine" presStyleLbl="alignNode1" presStyleIdx="1" presStyleCnt="3"/>
      <dgm:spPr/>
    </dgm:pt>
    <dgm:pt modelId="{9FB8728C-A3DD-4E28-AAF7-C0B1B0A39BDB}" type="pres">
      <dgm:prSet presAssocID="{F5E54CF9-1073-4106-92B3-F6FD873FC658}" presName="horz1" presStyleCnt="0"/>
      <dgm:spPr/>
    </dgm:pt>
    <dgm:pt modelId="{97BDD783-F1D4-4D59-85D5-B9048F98DDC4}" type="pres">
      <dgm:prSet presAssocID="{F5E54CF9-1073-4106-92B3-F6FD873FC658}" presName="tx1" presStyleLbl="revTx" presStyleIdx="1" presStyleCnt="3"/>
      <dgm:spPr/>
    </dgm:pt>
    <dgm:pt modelId="{A8D272A7-AED9-40A5-8DDD-C6F3932CF046}" type="pres">
      <dgm:prSet presAssocID="{F5E54CF9-1073-4106-92B3-F6FD873FC658}" presName="vert1" presStyleCnt="0"/>
      <dgm:spPr/>
    </dgm:pt>
    <dgm:pt modelId="{87BAC184-D43C-4798-AFE8-C24731721372}" type="pres">
      <dgm:prSet presAssocID="{30F31034-AB32-4679-8A40-63842C9D7BE9}" presName="thickLine" presStyleLbl="alignNode1" presStyleIdx="2" presStyleCnt="3"/>
      <dgm:spPr/>
    </dgm:pt>
    <dgm:pt modelId="{937FD7B2-760A-439D-9382-0512296C8387}" type="pres">
      <dgm:prSet presAssocID="{30F31034-AB32-4679-8A40-63842C9D7BE9}" presName="horz1" presStyleCnt="0"/>
      <dgm:spPr/>
    </dgm:pt>
    <dgm:pt modelId="{C45E1977-21C8-47E8-99EC-7AF11092ADFF}" type="pres">
      <dgm:prSet presAssocID="{30F31034-AB32-4679-8A40-63842C9D7BE9}" presName="tx1" presStyleLbl="revTx" presStyleIdx="2" presStyleCnt="3"/>
      <dgm:spPr/>
    </dgm:pt>
    <dgm:pt modelId="{5E6CAA9D-F519-48F7-BC88-57CDA89E4D84}" type="pres">
      <dgm:prSet presAssocID="{30F31034-AB32-4679-8A40-63842C9D7BE9}" presName="vert1" presStyleCnt="0"/>
      <dgm:spPr/>
    </dgm:pt>
  </dgm:ptLst>
  <dgm:cxnLst>
    <dgm:cxn modelId="{D48A2226-F9FC-472C-B066-00CED28FB458}" type="presOf" srcId="{30F31034-AB32-4679-8A40-63842C9D7BE9}" destId="{C45E1977-21C8-47E8-99EC-7AF11092ADFF}" srcOrd="0" destOrd="0" presId="urn:microsoft.com/office/officeart/2008/layout/LinedList"/>
    <dgm:cxn modelId="{082E2F3B-2970-4080-BECF-8DA15C945D3F}" type="presOf" srcId="{886CF9D6-4223-4E43-A909-D46ED64D47A9}" destId="{573050D0-B473-42C4-89F0-0E2592A73C9B}" srcOrd="0" destOrd="0" presId="urn:microsoft.com/office/officeart/2008/layout/LinedList"/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B6E08046-0BA4-49D9-96BA-4C6FDB960AF4}" type="presOf" srcId="{F5E54CF9-1073-4106-92B3-F6FD873FC658}" destId="{97BDD783-F1D4-4D59-85D5-B9048F98DDC4}" srcOrd="0" destOrd="0" presId="urn:microsoft.com/office/officeart/2008/layout/LinedList"/>
    <dgm:cxn modelId="{AAD9076C-9F0B-48DB-9E7A-B28DEB13997A}" srcId="{637B2E2D-686D-43B1-A8CD-2591B2641CE0}" destId="{30F31034-AB32-4679-8A40-63842C9D7BE9}" srcOrd="2" destOrd="0" parTransId="{5F62B21E-3527-441A-AC74-77C148A59D90}" sibTransId="{BC5CD9EF-B32C-4E36-87B2-B3E98C5201D1}"/>
    <dgm:cxn modelId="{F221185A-DEE9-47DC-A2E1-970ED7F41204}" type="presOf" srcId="{637B2E2D-686D-43B1-A8CD-2591B2641CE0}" destId="{70B48B87-DA2C-424C-962D-B448CD109852}" srcOrd="0" destOrd="0" presId="urn:microsoft.com/office/officeart/2008/layout/Line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5E3D5755-80CE-4731-A04D-77A3C31FF12A}" type="presParOf" srcId="{70B48B87-DA2C-424C-962D-B448CD109852}" destId="{3829587F-C6F3-463A-9308-5AE07FA27784}" srcOrd="0" destOrd="0" presId="urn:microsoft.com/office/officeart/2008/layout/LinedList"/>
    <dgm:cxn modelId="{EA6193F7-41E0-4FC7-82B1-E3A523503B62}" type="presParOf" srcId="{70B48B87-DA2C-424C-962D-B448CD109852}" destId="{58266E25-8839-4692-A91C-1CB5CAD13BA9}" srcOrd="1" destOrd="0" presId="urn:microsoft.com/office/officeart/2008/layout/LinedList"/>
    <dgm:cxn modelId="{CAA52D31-599D-4E08-9EC5-FFA82D908178}" type="presParOf" srcId="{58266E25-8839-4692-A91C-1CB5CAD13BA9}" destId="{573050D0-B473-42C4-89F0-0E2592A73C9B}" srcOrd="0" destOrd="0" presId="urn:microsoft.com/office/officeart/2008/layout/LinedList"/>
    <dgm:cxn modelId="{F6EA826F-C221-499E-8C85-1C42A17A16A2}" type="presParOf" srcId="{58266E25-8839-4692-A91C-1CB5CAD13BA9}" destId="{BD33AE37-94E3-445A-90C6-EDB0EEC622CF}" srcOrd="1" destOrd="0" presId="urn:microsoft.com/office/officeart/2008/layout/LinedList"/>
    <dgm:cxn modelId="{96AE4686-F143-4FD1-B751-EC50E2F4105F}" type="presParOf" srcId="{70B48B87-DA2C-424C-962D-B448CD109852}" destId="{F4F0E328-AA6C-4BB9-8567-EB5ACD10B8A9}" srcOrd="2" destOrd="0" presId="urn:microsoft.com/office/officeart/2008/layout/LinedList"/>
    <dgm:cxn modelId="{3EA695A0-9F2C-4AF9-98F8-7DFB9016EEB6}" type="presParOf" srcId="{70B48B87-DA2C-424C-962D-B448CD109852}" destId="{9FB8728C-A3DD-4E28-AAF7-C0B1B0A39BDB}" srcOrd="3" destOrd="0" presId="urn:microsoft.com/office/officeart/2008/layout/LinedList"/>
    <dgm:cxn modelId="{5B4A2843-FFBF-41BE-AB39-4B8812D57481}" type="presParOf" srcId="{9FB8728C-A3DD-4E28-AAF7-C0B1B0A39BDB}" destId="{97BDD783-F1D4-4D59-85D5-B9048F98DDC4}" srcOrd="0" destOrd="0" presId="urn:microsoft.com/office/officeart/2008/layout/LinedList"/>
    <dgm:cxn modelId="{015D17D5-9819-424F-9F46-18DD43D2184F}" type="presParOf" srcId="{9FB8728C-A3DD-4E28-AAF7-C0B1B0A39BDB}" destId="{A8D272A7-AED9-40A5-8DDD-C6F3932CF046}" srcOrd="1" destOrd="0" presId="urn:microsoft.com/office/officeart/2008/layout/LinedList"/>
    <dgm:cxn modelId="{058CFF70-13AE-4AA9-85A6-6C3BE50DB335}" type="presParOf" srcId="{70B48B87-DA2C-424C-962D-B448CD109852}" destId="{87BAC184-D43C-4798-AFE8-C24731721372}" srcOrd="4" destOrd="0" presId="urn:microsoft.com/office/officeart/2008/layout/LinedList"/>
    <dgm:cxn modelId="{1FBC78F7-5100-43B4-8E5C-55BE608EB348}" type="presParOf" srcId="{70B48B87-DA2C-424C-962D-B448CD109852}" destId="{937FD7B2-760A-439D-9382-0512296C8387}" srcOrd="5" destOrd="0" presId="urn:microsoft.com/office/officeart/2008/layout/LinedList"/>
    <dgm:cxn modelId="{AF0C0017-27DF-41D5-A86C-9271F4C82664}" type="presParOf" srcId="{937FD7B2-760A-439D-9382-0512296C8387}" destId="{C45E1977-21C8-47E8-99EC-7AF11092ADFF}" srcOrd="0" destOrd="0" presId="urn:microsoft.com/office/officeart/2008/layout/LinedList"/>
    <dgm:cxn modelId="{CCA1ABF1-664F-409D-84DF-0DEAA4E537DD}" type="presParOf" srcId="{937FD7B2-760A-439D-9382-0512296C8387}" destId="{5E6CAA9D-F519-48F7-BC88-57CDA89E4D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r>
            <a:rPr lang="de-DE" dirty="0"/>
            <a:t>Fill </a:t>
          </a:r>
          <a:r>
            <a:rPr lang="de-DE" dirty="0" err="1"/>
            <a:t>upper</a:t>
          </a:r>
          <a:r>
            <a:rPr lang="de-DE" dirty="0"/>
            <a:t>/ </a:t>
          </a:r>
          <a:r>
            <a:rPr lang="de-DE" dirty="0" err="1"/>
            <a:t>lower</a:t>
          </a:r>
          <a:r>
            <a:rPr lang="de-DE" dirty="0"/>
            <a:t> </a:t>
          </a:r>
          <a:r>
            <a:rPr lang="de-DE" dirty="0" err="1"/>
            <a:t>Triangle</a:t>
          </a:r>
          <a:endParaRPr lang="en-US" dirty="0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r>
            <a:rPr lang="de-DE" dirty="0"/>
            <a:t>(optional) </a:t>
          </a:r>
          <a:r>
            <a:rPr lang="en-GB" dirty="0"/>
            <a:t>Pre-/ </a:t>
          </a:r>
          <a:r>
            <a:rPr lang="en-GB" dirty="0" err="1"/>
            <a:t>Postmultiply</a:t>
          </a:r>
          <a:r>
            <a:rPr lang="en-GB" dirty="0"/>
            <a:t> with S and S</a:t>
          </a:r>
          <a:r>
            <a:rPr lang="en-GB" baseline="30000" dirty="0"/>
            <a:t>-1</a:t>
          </a:r>
          <a:endParaRPr lang="en-US" baseline="30000" dirty="0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2E463ED8-CA0B-47AF-8DDC-AEB83BDE1194}">
      <dgm:prSet/>
      <dgm:spPr/>
      <dgm:t>
        <a:bodyPr/>
        <a:lstStyle/>
        <a:p>
          <a:r>
            <a:rPr lang="de-DE" dirty="0"/>
            <a:t>(optional) </a:t>
          </a:r>
          <a:r>
            <a:rPr lang="en-GB" dirty="0"/>
            <a:t>Reducing upper OR lower </a:t>
          </a:r>
          <a:r>
            <a:rPr lang="en-GB" dirty="0" err="1"/>
            <a:t>bandwith</a:t>
          </a:r>
          <a:endParaRPr lang="en-US" dirty="0"/>
        </a:p>
      </dgm:t>
    </dgm:pt>
    <dgm:pt modelId="{131D2157-CE4F-4967-AAAC-F685EBCF5685}" type="parTrans" cxnId="{79E9824B-524E-432C-9CAA-730343B3E5DA}">
      <dgm:prSet/>
      <dgm:spPr/>
      <dgm:t>
        <a:bodyPr/>
        <a:lstStyle/>
        <a:p>
          <a:endParaRPr lang="en-US"/>
        </a:p>
      </dgm:t>
    </dgm:pt>
    <dgm:pt modelId="{FACF636F-BB0B-4E0C-9437-63786C4632DF}" type="sibTrans" cxnId="{79E9824B-524E-432C-9CAA-730343B3E5DA}">
      <dgm:prSet/>
      <dgm:spPr/>
      <dgm:t>
        <a:bodyPr/>
        <a:lstStyle/>
        <a:p>
          <a:endParaRPr lang="en-US"/>
        </a:p>
      </dgm:t>
    </dgm:pt>
    <dgm:pt modelId="{30F31034-AB32-4679-8A40-63842C9D7BE9}">
      <dgm:prSet/>
      <dgm:spPr/>
      <dgm:t>
        <a:bodyPr/>
        <a:lstStyle/>
        <a:p>
          <a:r>
            <a:rPr lang="de-DE" dirty="0"/>
            <a:t>(optional) </a:t>
          </a:r>
          <a:r>
            <a:rPr lang="en-GB" dirty="0"/>
            <a:t>Set density</a:t>
          </a:r>
          <a:endParaRPr lang="en-US" dirty="0"/>
        </a:p>
      </dgm:t>
    </dgm:pt>
    <dgm:pt modelId="{5F62B21E-3527-441A-AC74-77C148A59D90}" type="parTrans" cxnId="{AAD9076C-9F0B-48DB-9E7A-B28DEB13997A}">
      <dgm:prSet/>
      <dgm:spPr/>
      <dgm:t>
        <a:bodyPr/>
        <a:lstStyle/>
        <a:p>
          <a:endParaRPr lang="en-US"/>
        </a:p>
      </dgm:t>
    </dgm:pt>
    <dgm:pt modelId="{BC5CD9EF-B32C-4E36-87B2-B3E98C5201D1}" type="sibTrans" cxnId="{AAD9076C-9F0B-48DB-9E7A-B28DEB13997A}">
      <dgm:prSet/>
      <dgm:spPr/>
      <dgm:t>
        <a:bodyPr/>
        <a:lstStyle/>
        <a:p>
          <a:endParaRPr lang="en-US"/>
        </a:p>
      </dgm:t>
    </dgm:pt>
    <dgm:pt modelId="{70B48B87-DA2C-424C-962D-B448CD109852}" type="pres">
      <dgm:prSet presAssocID="{637B2E2D-686D-43B1-A8CD-2591B2641CE0}" presName="vert0" presStyleCnt="0">
        <dgm:presLayoutVars>
          <dgm:dir/>
          <dgm:animOne val="branch"/>
          <dgm:animLvl val="lvl"/>
        </dgm:presLayoutVars>
      </dgm:prSet>
      <dgm:spPr/>
    </dgm:pt>
    <dgm:pt modelId="{3829587F-C6F3-463A-9308-5AE07FA27784}" type="pres">
      <dgm:prSet presAssocID="{886CF9D6-4223-4E43-A909-D46ED64D47A9}" presName="thickLine" presStyleLbl="alignNode1" presStyleIdx="0" presStyleCnt="4"/>
      <dgm:spPr/>
    </dgm:pt>
    <dgm:pt modelId="{58266E25-8839-4692-A91C-1CB5CAD13BA9}" type="pres">
      <dgm:prSet presAssocID="{886CF9D6-4223-4E43-A909-D46ED64D47A9}" presName="horz1" presStyleCnt="0"/>
      <dgm:spPr/>
    </dgm:pt>
    <dgm:pt modelId="{573050D0-B473-42C4-89F0-0E2592A73C9B}" type="pres">
      <dgm:prSet presAssocID="{886CF9D6-4223-4E43-A909-D46ED64D47A9}" presName="tx1" presStyleLbl="revTx" presStyleIdx="0" presStyleCnt="4"/>
      <dgm:spPr/>
    </dgm:pt>
    <dgm:pt modelId="{BD33AE37-94E3-445A-90C6-EDB0EEC622CF}" type="pres">
      <dgm:prSet presAssocID="{886CF9D6-4223-4E43-A909-D46ED64D47A9}" presName="vert1" presStyleCnt="0"/>
      <dgm:spPr/>
    </dgm:pt>
    <dgm:pt modelId="{F4F0E328-AA6C-4BB9-8567-EB5ACD10B8A9}" type="pres">
      <dgm:prSet presAssocID="{F5E54CF9-1073-4106-92B3-F6FD873FC658}" presName="thickLine" presStyleLbl="alignNode1" presStyleIdx="1" presStyleCnt="4"/>
      <dgm:spPr/>
    </dgm:pt>
    <dgm:pt modelId="{9FB8728C-A3DD-4E28-AAF7-C0B1B0A39BDB}" type="pres">
      <dgm:prSet presAssocID="{F5E54CF9-1073-4106-92B3-F6FD873FC658}" presName="horz1" presStyleCnt="0"/>
      <dgm:spPr/>
    </dgm:pt>
    <dgm:pt modelId="{97BDD783-F1D4-4D59-85D5-B9048F98DDC4}" type="pres">
      <dgm:prSet presAssocID="{F5E54CF9-1073-4106-92B3-F6FD873FC658}" presName="tx1" presStyleLbl="revTx" presStyleIdx="1" presStyleCnt="4"/>
      <dgm:spPr/>
    </dgm:pt>
    <dgm:pt modelId="{A8D272A7-AED9-40A5-8DDD-C6F3932CF046}" type="pres">
      <dgm:prSet presAssocID="{F5E54CF9-1073-4106-92B3-F6FD873FC658}" presName="vert1" presStyleCnt="0"/>
      <dgm:spPr/>
    </dgm:pt>
    <dgm:pt modelId="{0B73D649-A42F-460B-9113-90E6293D43E4}" type="pres">
      <dgm:prSet presAssocID="{2E463ED8-CA0B-47AF-8DDC-AEB83BDE1194}" presName="thickLine" presStyleLbl="alignNode1" presStyleIdx="2" presStyleCnt="4"/>
      <dgm:spPr/>
    </dgm:pt>
    <dgm:pt modelId="{46DDCB7A-6CCA-4C0B-8AC0-A3434FDF15E0}" type="pres">
      <dgm:prSet presAssocID="{2E463ED8-CA0B-47AF-8DDC-AEB83BDE1194}" presName="horz1" presStyleCnt="0"/>
      <dgm:spPr/>
    </dgm:pt>
    <dgm:pt modelId="{FD58F898-0B46-4C84-961C-866971CE7F4C}" type="pres">
      <dgm:prSet presAssocID="{2E463ED8-CA0B-47AF-8DDC-AEB83BDE1194}" presName="tx1" presStyleLbl="revTx" presStyleIdx="2" presStyleCnt="4"/>
      <dgm:spPr/>
    </dgm:pt>
    <dgm:pt modelId="{47154EBC-59ED-4D83-AF08-B244B162B654}" type="pres">
      <dgm:prSet presAssocID="{2E463ED8-CA0B-47AF-8DDC-AEB83BDE1194}" presName="vert1" presStyleCnt="0"/>
      <dgm:spPr/>
    </dgm:pt>
    <dgm:pt modelId="{87BAC184-D43C-4798-AFE8-C24731721372}" type="pres">
      <dgm:prSet presAssocID="{30F31034-AB32-4679-8A40-63842C9D7BE9}" presName="thickLine" presStyleLbl="alignNode1" presStyleIdx="3" presStyleCnt="4"/>
      <dgm:spPr/>
    </dgm:pt>
    <dgm:pt modelId="{937FD7B2-760A-439D-9382-0512296C8387}" type="pres">
      <dgm:prSet presAssocID="{30F31034-AB32-4679-8A40-63842C9D7BE9}" presName="horz1" presStyleCnt="0"/>
      <dgm:spPr/>
    </dgm:pt>
    <dgm:pt modelId="{C45E1977-21C8-47E8-99EC-7AF11092ADFF}" type="pres">
      <dgm:prSet presAssocID="{30F31034-AB32-4679-8A40-63842C9D7BE9}" presName="tx1" presStyleLbl="revTx" presStyleIdx="3" presStyleCnt="4"/>
      <dgm:spPr/>
    </dgm:pt>
    <dgm:pt modelId="{5E6CAA9D-F519-48F7-BC88-57CDA89E4D84}" type="pres">
      <dgm:prSet presAssocID="{30F31034-AB32-4679-8A40-63842C9D7BE9}" presName="vert1" presStyleCnt="0"/>
      <dgm:spPr/>
    </dgm:pt>
  </dgm:ptLst>
  <dgm:cxnLst>
    <dgm:cxn modelId="{D48A2226-F9FC-472C-B066-00CED28FB458}" type="presOf" srcId="{30F31034-AB32-4679-8A40-63842C9D7BE9}" destId="{C45E1977-21C8-47E8-99EC-7AF11092ADFF}" srcOrd="0" destOrd="0" presId="urn:microsoft.com/office/officeart/2008/layout/LinedList"/>
    <dgm:cxn modelId="{082E2F3B-2970-4080-BECF-8DA15C945D3F}" type="presOf" srcId="{886CF9D6-4223-4E43-A909-D46ED64D47A9}" destId="{573050D0-B473-42C4-89F0-0E2592A73C9B}" srcOrd="0" destOrd="0" presId="urn:microsoft.com/office/officeart/2008/layout/LinedList"/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B6E08046-0BA4-49D9-96BA-4C6FDB960AF4}" type="presOf" srcId="{F5E54CF9-1073-4106-92B3-F6FD873FC658}" destId="{97BDD783-F1D4-4D59-85D5-B9048F98DDC4}" srcOrd="0" destOrd="0" presId="urn:microsoft.com/office/officeart/2008/layout/LinedList"/>
    <dgm:cxn modelId="{79E9824B-524E-432C-9CAA-730343B3E5DA}" srcId="{637B2E2D-686D-43B1-A8CD-2591B2641CE0}" destId="{2E463ED8-CA0B-47AF-8DDC-AEB83BDE1194}" srcOrd="2" destOrd="0" parTransId="{131D2157-CE4F-4967-AAAC-F685EBCF5685}" sibTransId="{FACF636F-BB0B-4E0C-9437-63786C4632DF}"/>
    <dgm:cxn modelId="{AAD9076C-9F0B-48DB-9E7A-B28DEB13997A}" srcId="{637B2E2D-686D-43B1-A8CD-2591B2641CE0}" destId="{30F31034-AB32-4679-8A40-63842C9D7BE9}" srcOrd="3" destOrd="0" parTransId="{5F62B21E-3527-441A-AC74-77C148A59D90}" sibTransId="{BC5CD9EF-B32C-4E36-87B2-B3E98C5201D1}"/>
    <dgm:cxn modelId="{F221185A-DEE9-47DC-A2E1-970ED7F41204}" type="presOf" srcId="{637B2E2D-686D-43B1-A8CD-2591B2641CE0}" destId="{70B48B87-DA2C-424C-962D-B448CD109852}" srcOrd="0" destOrd="0" presId="urn:microsoft.com/office/officeart/2008/layout/LinedList"/>
    <dgm:cxn modelId="{3C5F9ED3-05E2-4FB2-ACE2-E91032402A0F}" type="presOf" srcId="{2E463ED8-CA0B-47AF-8DDC-AEB83BDE1194}" destId="{FD58F898-0B46-4C84-961C-866971CE7F4C}" srcOrd="0" destOrd="0" presId="urn:microsoft.com/office/officeart/2008/layout/Line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5E3D5755-80CE-4731-A04D-77A3C31FF12A}" type="presParOf" srcId="{70B48B87-DA2C-424C-962D-B448CD109852}" destId="{3829587F-C6F3-463A-9308-5AE07FA27784}" srcOrd="0" destOrd="0" presId="urn:microsoft.com/office/officeart/2008/layout/LinedList"/>
    <dgm:cxn modelId="{EA6193F7-41E0-4FC7-82B1-E3A523503B62}" type="presParOf" srcId="{70B48B87-DA2C-424C-962D-B448CD109852}" destId="{58266E25-8839-4692-A91C-1CB5CAD13BA9}" srcOrd="1" destOrd="0" presId="urn:microsoft.com/office/officeart/2008/layout/LinedList"/>
    <dgm:cxn modelId="{CAA52D31-599D-4E08-9EC5-FFA82D908178}" type="presParOf" srcId="{58266E25-8839-4692-A91C-1CB5CAD13BA9}" destId="{573050D0-B473-42C4-89F0-0E2592A73C9B}" srcOrd="0" destOrd="0" presId="urn:microsoft.com/office/officeart/2008/layout/LinedList"/>
    <dgm:cxn modelId="{F6EA826F-C221-499E-8C85-1C42A17A16A2}" type="presParOf" srcId="{58266E25-8839-4692-A91C-1CB5CAD13BA9}" destId="{BD33AE37-94E3-445A-90C6-EDB0EEC622CF}" srcOrd="1" destOrd="0" presId="urn:microsoft.com/office/officeart/2008/layout/LinedList"/>
    <dgm:cxn modelId="{96AE4686-F143-4FD1-B751-EC50E2F4105F}" type="presParOf" srcId="{70B48B87-DA2C-424C-962D-B448CD109852}" destId="{F4F0E328-AA6C-4BB9-8567-EB5ACD10B8A9}" srcOrd="2" destOrd="0" presId="urn:microsoft.com/office/officeart/2008/layout/LinedList"/>
    <dgm:cxn modelId="{3EA695A0-9F2C-4AF9-98F8-7DFB9016EEB6}" type="presParOf" srcId="{70B48B87-DA2C-424C-962D-B448CD109852}" destId="{9FB8728C-A3DD-4E28-AAF7-C0B1B0A39BDB}" srcOrd="3" destOrd="0" presId="urn:microsoft.com/office/officeart/2008/layout/LinedList"/>
    <dgm:cxn modelId="{5B4A2843-FFBF-41BE-AB39-4B8812D57481}" type="presParOf" srcId="{9FB8728C-A3DD-4E28-AAF7-C0B1B0A39BDB}" destId="{97BDD783-F1D4-4D59-85D5-B9048F98DDC4}" srcOrd="0" destOrd="0" presId="urn:microsoft.com/office/officeart/2008/layout/LinedList"/>
    <dgm:cxn modelId="{015D17D5-9819-424F-9F46-18DD43D2184F}" type="presParOf" srcId="{9FB8728C-A3DD-4E28-AAF7-C0B1B0A39BDB}" destId="{A8D272A7-AED9-40A5-8DDD-C6F3932CF046}" srcOrd="1" destOrd="0" presId="urn:microsoft.com/office/officeart/2008/layout/LinedList"/>
    <dgm:cxn modelId="{B33DF030-885D-4A2A-8352-1F1443FCA82F}" type="presParOf" srcId="{70B48B87-DA2C-424C-962D-B448CD109852}" destId="{0B73D649-A42F-460B-9113-90E6293D43E4}" srcOrd="4" destOrd="0" presId="urn:microsoft.com/office/officeart/2008/layout/LinedList"/>
    <dgm:cxn modelId="{5915B9C6-B90C-4C2F-83E7-825309A51DE6}" type="presParOf" srcId="{70B48B87-DA2C-424C-962D-B448CD109852}" destId="{46DDCB7A-6CCA-4C0B-8AC0-A3434FDF15E0}" srcOrd="5" destOrd="0" presId="urn:microsoft.com/office/officeart/2008/layout/LinedList"/>
    <dgm:cxn modelId="{21DE4AC7-474D-4EBE-967F-F7D736554CDD}" type="presParOf" srcId="{46DDCB7A-6CCA-4C0B-8AC0-A3434FDF15E0}" destId="{FD58F898-0B46-4C84-961C-866971CE7F4C}" srcOrd="0" destOrd="0" presId="urn:microsoft.com/office/officeart/2008/layout/LinedList"/>
    <dgm:cxn modelId="{5A81D987-6B0E-4752-A85E-A814C1A60895}" type="presParOf" srcId="{46DDCB7A-6CCA-4C0B-8AC0-A3434FDF15E0}" destId="{47154EBC-59ED-4D83-AF08-B244B162B654}" srcOrd="1" destOrd="0" presId="urn:microsoft.com/office/officeart/2008/layout/LinedList"/>
    <dgm:cxn modelId="{058CFF70-13AE-4AA9-85A6-6C3BE50DB335}" type="presParOf" srcId="{70B48B87-DA2C-424C-962D-B448CD109852}" destId="{87BAC184-D43C-4798-AFE8-C24731721372}" srcOrd="6" destOrd="0" presId="urn:microsoft.com/office/officeart/2008/layout/LinedList"/>
    <dgm:cxn modelId="{1FBC78F7-5100-43B4-8E5C-55BE608EB348}" type="presParOf" srcId="{70B48B87-DA2C-424C-962D-B448CD109852}" destId="{937FD7B2-760A-439D-9382-0512296C8387}" srcOrd="7" destOrd="0" presId="urn:microsoft.com/office/officeart/2008/layout/LinedList"/>
    <dgm:cxn modelId="{AF0C0017-27DF-41D5-A86C-9271F4C82664}" type="presParOf" srcId="{937FD7B2-760A-439D-9382-0512296C8387}" destId="{C45E1977-21C8-47E8-99EC-7AF11092ADFF}" srcOrd="0" destOrd="0" presId="urn:microsoft.com/office/officeart/2008/layout/LinedList"/>
    <dgm:cxn modelId="{CCA1ABF1-664F-409D-84DF-0DEAA4E537DD}" type="presParOf" srcId="{937FD7B2-760A-439D-9382-0512296C8387}" destId="{5E6CAA9D-F519-48F7-BC88-57CDA89E4D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r>
            <a:rPr lang="de-DE"/>
            <a:t>Set the </a:t>
          </a:r>
          <a:r>
            <a:rPr lang="de-DE" b="1"/>
            <a:t>Diagonal entries </a:t>
          </a:r>
          <a:r>
            <a:rPr lang="de-DE"/>
            <a:t>as defined by </a:t>
          </a:r>
          <a:r>
            <a:rPr lang="en-GB"/>
            <a:t>LAPACK</a:t>
          </a:r>
          <a:r>
            <a:rPr lang="de-DE"/>
            <a:t> </a:t>
          </a:r>
          <a:endParaRPr lang="en-US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r>
            <a:rPr lang="de-DE"/>
            <a:t>Set a </a:t>
          </a:r>
          <a:r>
            <a:rPr lang="de-DE" b="1"/>
            <a:t>random number of side diagonals</a:t>
          </a:r>
          <a:endParaRPr lang="en-US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2E463ED8-CA0B-47AF-8DDC-AEB83BDE1194}">
      <dgm:prSet/>
      <dgm:spPr/>
      <dgm:t>
        <a:bodyPr/>
        <a:lstStyle/>
        <a:p>
          <a:r>
            <a:rPr lang="de-DE"/>
            <a:t>A </a:t>
          </a:r>
          <a:r>
            <a:rPr lang="de-DE" b="1"/>
            <a:t>distance</a:t>
          </a:r>
          <a:r>
            <a:rPr lang="de-DE"/>
            <a:t> value will be randomly set</a:t>
          </a:r>
          <a:endParaRPr lang="en-US"/>
        </a:p>
      </dgm:t>
    </dgm:pt>
    <dgm:pt modelId="{131D2157-CE4F-4967-AAAC-F685EBCF5685}" type="parTrans" cxnId="{79E9824B-524E-432C-9CAA-730343B3E5DA}">
      <dgm:prSet/>
      <dgm:spPr/>
      <dgm:t>
        <a:bodyPr/>
        <a:lstStyle/>
        <a:p>
          <a:endParaRPr lang="en-US"/>
        </a:p>
      </dgm:t>
    </dgm:pt>
    <dgm:pt modelId="{FACF636F-BB0B-4E0C-9437-63786C4632DF}" type="sibTrans" cxnId="{79E9824B-524E-432C-9CAA-730343B3E5DA}">
      <dgm:prSet/>
      <dgm:spPr/>
      <dgm:t>
        <a:bodyPr/>
        <a:lstStyle/>
        <a:p>
          <a:endParaRPr lang="en-US"/>
        </a:p>
      </dgm:t>
    </dgm:pt>
    <dgm:pt modelId="{30F31034-AB32-4679-8A40-63842C9D7BE9}">
      <dgm:prSet/>
      <dgm:spPr/>
      <dgm:t>
        <a:bodyPr/>
        <a:lstStyle/>
        <a:p>
          <a:r>
            <a:rPr lang="de-DE"/>
            <a:t>Both diagonals with the given random distance will be filled with random entries</a:t>
          </a:r>
          <a:endParaRPr lang="en-US"/>
        </a:p>
      </dgm:t>
    </dgm:pt>
    <dgm:pt modelId="{5F62B21E-3527-441A-AC74-77C148A59D90}" type="parTrans" cxnId="{AAD9076C-9F0B-48DB-9E7A-B28DEB13997A}">
      <dgm:prSet/>
      <dgm:spPr/>
      <dgm:t>
        <a:bodyPr/>
        <a:lstStyle/>
        <a:p>
          <a:endParaRPr lang="en-US"/>
        </a:p>
      </dgm:t>
    </dgm:pt>
    <dgm:pt modelId="{BC5CD9EF-B32C-4E36-87B2-B3E98C5201D1}" type="sibTrans" cxnId="{AAD9076C-9F0B-48DB-9E7A-B28DEB13997A}">
      <dgm:prSet/>
      <dgm:spPr/>
      <dgm:t>
        <a:bodyPr/>
        <a:lstStyle/>
        <a:p>
          <a:endParaRPr lang="en-US"/>
        </a:p>
      </dgm:t>
    </dgm:pt>
    <dgm:pt modelId="{70B48B87-DA2C-424C-962D-B448CD109852}" type="pres">
      <dgm:prSet presAssocID="{637B2E2D-686D-43B1-A8CD-2591B2641CE0}" presName="vert0" presStyleCnt="0">
        <dgm:presLayoutVars>
          <dgm:dir/>
          <dgm:animOne val="branch"/>
          <dgm:animLvl val="lvl"/>
        </dgm:presLayoutVars>
      </dgm:prSet>
      <dgm:spPr/>
    </dgm:pt>
    <dgm:pt modelId="{3829587F-C6F3-463A-9308-5AE07FA27784}" type="pres">
      <dgm:prSet presAssocID="{886CF9D6-4223-4E43-A909-D46ED64D47A9}" presName="thickLine" presStyleLbl="alignNode1" presStyleIdx="0" presStyleCnt="4"/>
      <dgm:spPr/>
    </dgm:pt>
    <dgm:pt modelId="{58266E25-8839-4692-A91C-1CB5CAD13BA9}" type="pres">
      <dgm:prSet presAssocID="{886CF9D6-4223-4E43-A909-D46ED64D47A9}" presName="horz1" presStyleCnt="0"/>
      <dgm:spPr/>
    </dgm:pt>
    <dgm:pt modelId="{573050D0-B473-42C4-89F0-0E2592A73C9B}" type="pres">
      <dgm:prSet presAssocID="{886CF9D6-4223-4E43-A909-D46ED64D47A9}" presName="tx1" presStyleLbl="revTx" presStyleIdx="0" presStyleCnt="4"/>
      <dgm:spPr/>
    </dgm:pt>
    <dgm:pt modelId="{BD33AE37-94E3-445A-90C6-EDB0EEC622CF}" type="pres">
      <dgm:prSet presAssocID="{886CF9D6-4223-4E43-A909-D46ED64D47A9}" presName="vert1" presStyleCnt="0"/>
      <dgm:spPr/>
    </dgm:pt>
    <dgm:pt modelId="{F4F0E328-AA6C-4BB9-8567-EB5ACD10B8A9}" type="pres">
      <dgm:prSet presAssocID="{F5E54CF9-1073-4106-92B3-F6FD873FC658}" presName="thickLine" presStyleLbl="alignNode1" presStyleIdx="1" presStyleCnt="4"/>
      <dgm:spPr/>
    </dgm:pt>
    <dgm:pt modelId="{9FB8728C-A3DD-4E28-AAF7-C0B1B0A39BDB}" type="pres">
      <dgm:prSet presAssocID="{F5E54CF9-1073-4106-92B3-F6FD873FC658}" presName="horz1" presStyleCnt="0"/>
      <dgm:spPr/>
    </dgm:pt>
    <dgm:pt modelId="{97BDD783-F1D4-4D59-85D5-B9048F98DDC4}" type="pres">
      <dgm:prSet presAssocID="{F5E54CF9-1073-4106-92B3-F6FD873FC658}" presName="tx1" presStyleLbl="revTx" presStyleIdx="1" presStyleCnt="4"/>
      <dgm:spPr/>
    </dgm:pt>
    <dgm:pt modelId="{A8D272A7-AED9-40A5-8DDD-C6F3932CF046}" type="pres">
      <dgm:prSet presAssocID="{F5E54CF9-1073-4106-92B3-F6FD873FC658}" presName="vert1" presStyleCnt="0"/>
      <dgm:spPr/>
    </dgm:pt>
    <dgm:pt modelId="{0B73D649-A42F-460B-9113-90E6293D43E4}" type="pres">
      <dgm:prSet presAssocID="{2E463ED8-CA0B-47AF-8DDC-AEB83BDE1194}" presName="thickLine" presStyleLbl="alignNode1" presStyleIdx="2" presStyleCnt="4"/>
      <dgm:spPr/>
    </dgm:pt>
    <dgm:pt modelId="{46DDCB7A-6CCA-4C0B-8AC0-A3434FDF15E0}" type="pres">
      <dgm:prSet presAssocID="{2E463ED8-CA0B-47AF-8DDC-AEB83BDE1194}" presName="horz1" presStyleCnt="0"/>
      <dgm:spPr/>
    </dgm:pt>
    <dgm:pt modelId="{FD58F898-0B46-4C84-961C-866971CE7F4C}" type="pres">
      <dgm:prSet presAssocID="{2E463ED8-CA0B-47AF-8DDC-AEB83BDE1194}" presName="tx1" presStyleLbl="revTx" presStyleIdx="2" presStyleCnt="4"/>
      <dgm:spPr/>
    </dgm:pt>
    <dgm:pt modelId="{47154EBC-59ED-4D83-AF08-B244B162B654}" type="pres">
      <dgm:prSet presAssocID="{2E463ED8-CA0B-47AF-8DDC-AEB83BDE1194}" presName="vert1" presStyleCnt="0"/>
      <dgm:spPr/>
    </dgm:pt>
    <dgm:pt modelId="{87BAC184-D43C-4798-AFE8-C24731721372}" type="pres">
      <dgm:prSet presAssocID="{30F31034-AB32-4679-8A40-63842C9D7BE9}" presName="thickLine" presStyleLbl="alignNode1" presStyleIdx="3" presStyleCnt="4"/>
      <dgm:spPr/>
    </dgm:pt>
    <dgm:pt modelId="{937FD7B2-760A-439D-9382-0512296C8387}" type="pres">
      <dgm:prSet presAssocID="{30F31034-AB32-4679-8A40-63842C9D7BE9}" presName="horz1" presStyleCnt="0"/>
      <dgm:spPr/>
    </dgm:pt>
    <dgm:pt modelId="{C45E1977-21C8-47E8-99EC-7AF11092ADFF}" type="pres">
      <dgm:prSet presAssocID="{30F31034-AB32-4679-8A40-63842C9D7BE9}" presName="tx1" presStyleLbl="revTx" presStyleIdx="3" presStyleCnt="4"/>
      <dgm:spPr/>
    </dgm:pt>
    <dgm:pt modelId="{5E6CAA9D-F519-48F7-BC88-57CDA89E4D84}" type="pres">
      <dgm:prSet presAssocID="{30F31034-AB32-4679-8A40-63842C9D7BE9}" presName="vert1" presStyleCnt="0"/>
      <dgm:spPr/>
    </dgm:pt>
  </dgm:ptLst>
  <dgm:cxnLst>
    <dgm:cxn modelId="{D48A2226-F9FC-472C-B066-00CED28FB458}" type="presOf" srcId="{30F31034-AB32-4679-8A40-63842C9D7BE9}" destId="{C45E1977-21C8-47E8-99EC-7AF11092ADFF}" srcOrd="0" destOrd="0" presId="urn:microsoft.com/office/officeart/2008/layout/LinedList"/>
    <dgm:cxn modelId="{082E2F3B-2970-4080-BECF-8DA15C945D3F}" type="presOf" srcId="{886CF9D6-4223-4E43-A909-D46ED64D47A9}" destId="{573050D0-B473-42C4-89F0-0E2592A73C9B}" srcOrd="0" destOrd="0" presId="urn:microsoft.com/office/officeart/2008/layout/LinedList"/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B6E08046-0BA4-49D9-96BA-4C6FDB960AF4}" type="presOf" srcId="{F5E54CF9-1073-4106-92B3-F6FD873FC658}" destId="{97BDD783-F1D4-4D59-85D5-B9048F98DDC4}" srcOrd="0" destOrd="0" presId="urn:microsoft.com/office/officeart/2008/layout/LinedList"/>
    <dgm:cxn modelId="{79E9824B-524E-432C-9CAA-730343B3E5DA}" srcId="{637B2E2D-686D-43B1-A8CD-2591B2641CE0}" destId="{2E463ED8-CA0B-47AF-8DDC-AEB83BDE1194}" srcOrd="2" destOrd="0" parTransId="{131D2157-CE4F-4967-AAAC-F685EBCF5685}" sibTransId="{FACF636F-BB0B-4E0C-9437-63786C4632DF}"/>
    <dgm:cxn modelId="{AAD9076C-9F0B-48DB-9E7A-B28DEB13997A}" srcId="{637B2E2D-686D-43B1-A8CD-2591B2641CE0}" destId="{30F31034-AB32-4679-8A40-63842C9D7BE9}" srcOrd="3" destOrd="0" parTransId="{5F62B21E-3527-441A-AC74-77C148A59D90}" sibTransId="{BC5CD9EF-B32C-4E36-87B2-B3E98C5201D1}"/>
    <dgm:cxn modelId="{F221185A-DEE9-47DC-A2E1-970ED7F41204}" type="presOf" srcId="{637B2E2D-686D-43B1-A8CD-2591B2641CE0}" destId="{70B48B87-DA2C-424C-962D-B448CD109852}" srcOrd="0" destOrd="0" presId="urn:microsoft.com/office/officeart/2008/layout/LinedList"/>
    <dgm:cxn modelId="{3C5F9ED3-05E2-4FB2-ACE2-E91032402A0F}" type="presOf" srcId="{2E463ED8-CA0B-47AF-8DDC-AEB83BDE1194}" destId="{FD58F898-0B46-4C84-961C-866971CE7F4C}" srcOrd="0" destOrd="0" presId="urn:microsoft.com/office/officeart/2008/layout/Line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5E3D5755-80CE-4731-A04D-77A3C31FF12A}" type="presParOf" srcId="{70B48B87-DA2C-424C-962D-B448CD109852}" destId="{3829587F-C6F3-463A-9308-5AE07FA27784}" srcOrd="0" destOrd="0" presId="urn:microsoft.com/office/officeart/2008/layout/LinedList"/>
    <dgm:cxn modelId="{EA6193F7-41E0-4FC7-82B1-E3A523503B62}" type="presParOf" srcId="{70B48B87-DA2C-424C-962D-B448CD109852}" destId="{58266E25-8839-4692-A91C-1CB5CAD13BA9}" srcOrd="1" destOrd="0" presId="urn:microsoft.com/office/officeart/2008/layout/LinedList"/>
    <dgm:cxn modelId="{CAA52D31-599D-4E08-9EC5-FFA82D908178}" type="presParOf" srcId="{58266E25-8839-4692-A91C-1CB5CAD13BA9}" destId="{573050D0-B473-42C4-89F0-0E2592A73C9B}" srcOrd="0" destOrd="0" presId="urn:microsoft.com/office/officeart/2008/layout/LinedList"/>
    <dgm:cxn modelId="{F6EA826F-C221-499E-8C85-1C42A17A16A2}" type="presParOf" srcId="{58266E25-8839-4692-A91C-1CB5CAD13BA9}" destId="{BD33AE37-94E3-445A-90C6-EDB0EEC622CF}" srcOrd="1" destOrd="0" presId="urn:microsoft.com/office/officeart/2008/layout/LinedList"/>
    <dgm:cxn modelId="{96AE4686-F143-4FD1-B751-EC50E2F4105F}" type="presParOf" srcId="{70B48B87-DA2C-424C-962D-B448CD109852}" destId="{F4F0E328-AA6C-4BB9-8567-EB5ACD10B8A9}" srcOrd="2" destOrd="0" presId="urn:microsoft.com/office/officeart/2008/layout/LinedList"/>
    <dgm:cxn modelId="{3EA695A0-9F2C-4AF9-98F8-7DFB9016EEB6}" type="presParOf" srcId="{70B48B87-DA2C-424C-962D-B448CD109852}" destId="{9FB8728C-A3DD-4E28-AAF7-C0B1B0A39BDB}" srcOrd="3" destOrd="0" presId="urn:microsoft.com/office/officeart/2008/layout/LinedList"/>
    <dgm:cxn modelId="{5B4A2843-FFBF-41BE-AB39-4B8812D57481}" type="presParOf" srcId="{9FB8728C-A3DD-4E28-AAF7-C0B1B0A39BDB}" destId="{97BDD783-F1D4-4D59-85D5-B9048F98DDC4}" srcOrd="0" destOrd="0" presId="urn:microsoft.com/office/officeart/2008/layout/LinedList"/>
    <dgm:cxn modelId="{015D17D5-9819-424F-9F46-18DD43D2184F}" type="presParOf" srcId="{9FB8728C-A3DD-4E28-AAF7-C0B1B0A39BDB}" destId="{A8D272A7-AED9-40A5-8DDD-C6F3932CF046}" srcOrd="1" destOrd="0" presId="urn:microsoft.com/office/officeart/2008/layout/LinedList"/>
    <dgm:cxn modelId="{B33DF030-885D-4A2A-8352-1F1443FCA82F}" type="presParOf" srcId="{70B48B87-DA2C-424C-962D-B448CD109852}" destId="{0B73D649-A42F-460B-9113-90E6293D43E4}" srcOrd="4" destOrd="0" presId="urn:microsoft.com/office/officeart/2008/layout/LinedList"/>
    <dgm:cxn modelId="{5915B9C6-B90C-4C2F-83E7-825309A51DE6}" type="presParOf" srcId="{70B48B87-DA2C-424C-962D-B448CD109852}" destId="{46DDCB7A-6CCA-4C0B-8AC0-A3434FDF15E0}" srcOrd="5" destOrd="0" presId="urn:microsoft.com/office/officeart/2008/layout/LinedList"/>
    <dgm:cxn modelId="{21DE4AC7-474D-4EBE-967F-F7D736554CDD}" type="presParOf" srcId="{46DDCB7A-6CCA-4C0B-8AC0-A3434FDF15E0}" destId="{FD58F898-0B46-4C84-961C-866971CE7F4C}" srcOrd="0" destOrd="0" presId="urn:microsoft.com/office/officeart/2008/layout/LinedList"/>
    <dgm:cxn modelId="{5A81D987-6B0E-4752-A85E-A814C1A60895}" type="presParOf" srcId="{46DDCB7A-6CCA-4C0B-8AC0-A3434FDF15E0}" destId="{47154EBC-59ED-4D83-AF08-B244B162B654}" srcOrd="1" destOrd="0" presId="urn:microsoft.com/office/officeart/2008/layout/LinedList"/>
    <dgm:cxn modelId="{058CFF70-13AE-4AA9-85A6-6C3BE50DB335}" type="presParOf" srcId="{70B48B87-DA2C-424C-962D-B448CD109852}" destId="{87BAC184-D43C-4798-AFE8-C24731721372}" srcOrd="6" destOrd="0" presId="urn:microsoft.com/office/officeart/2008/layout/LinedList"/>
    <dgm:cxn modelId="{1FBC78F7-5100-43B4-8E5C-55BE608EB348}" type="presParOf" srcId="{70B48B87-DA2C-424C-962D-B448CD109852}" destId="{937FD7B2-760A-439D-9382-0512296C8387}" srcOrd="7" destOrd="0" presId="urn:microsoft.com/office/officeart/2008/layout/LinedList"/>
    <dgm:cxn modelId="{AF0C0017-27DF-41D5-A86C-9271F4C82664}" type="presParOf" srcId="{937FD7B2-760A-439D-9382-0512296C8387}" destId="{C45E1977-21C8-47E8-99EC-7AF11092ADFF}" srcOrd="0" destOrd="0" presId="urn:microsoft.com/office/officeart/2008/layout/LinedList"/>
    <dgm:cxn modelId="{CCA1ABF1-664F-409D-84DF-0DEAA4E537DD}" type="presParOf" srcId="{937FD7B2-760A-439D-9382-0512296C8387}" destId="{5E6CAA9D-F519-48F7-BC88-57CDA89E4D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C606EF-5116-4302-AF5D-5E22E79D2EC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35657A-F0C5-42E3-9559-547BD9A20A07}">
      <dgm:prSet/>
      <dgm:spPr/>
      <dgm:t>
        <a:bodyPr/>
        <a:lstStyle/>
        <a:p>
          <a:r>
            <a:rPr lang="en-US" noProof="0" dirty="0"/>
            <a:t>Generate a matrix with total random entries</a:t>
          </a:r>
        </a:p>
      </dgm:t>
    </dgm:pt>
    <dgm:pt modelId="{D24B3010-FA04-4863-BEDA-3003ABEC9E3D}" type="parTrans" cxnId="{0C4636F4-0938-4095-BDED-767520AE02D3}">
      <dgm:prSet/>
      <dgm:spPr/>
      <dgm:t>
        <a:bodyPr/>
        <a:lstStyle/>
        <a:p>
          <a:endParaRPr lang="en-US"/>
        </a:p>
      </dgm:t>
    </dgm:pt>
    <dgm:pt modelId="{3D47D061-5E89-4513-B82F-D63D9248A08E}" type="sibTrans" cxnId="{0C4636F4-0938-4095-BDED-767520AE02D3}">
      <dgm:prSet/>
      <dgm:spPr/>
      <dgm:t>
        <a:bodyPr/>
        <a:lstStyle/>
        <a:p>
          <a:endParaRPr lang="en-US"/>
        </a:p>
      </dgm:t>
    </dgm:pt>
    <dgm:pt modelId="{5144ED29-B633-43F3-88B7-2E48AD2D0334}">
      <dgm:prSet/>
      <dgm:spPr/>
      <dgm:t>
        <a:bodyPr/>
        <a:lstStyle/>
        <a:p>
          <a:r>
            <a:rPr lang="en-US" noProof="0" dirty="0"/>
            <a:t>(optional) Pre-/Post multiply by diagonal matrices</a:t>
          </a:r>
        </a:p>
      </dgm:t>
    </dgm:pt>
    <dgm:pt modelId="{145A32BE-51DC-4440-85D6-280818A23716}" type="parTrans" cxnId="{59DA51A6-4334-4608-8BF4-904E1C23456B}">
      <dgm:prSet/>
      <dgm:spPr/>
      <dgm:t>
        <a:bodyPr/>
        <a:lstStyle/>
        <a:p>
          <a:endParaRPr lang="en-US"/>
        </a:p>
      </dgm:t>
    </dgm:pt>
    <dgm:pt modelId="{E7B0216F-2A5F-472D-99AF-99816BD10074}" type="sibTrans" cxnId="{59DA51A6-4334-4608-8BF4-904E1C23456B}">
      <dgm:prSet/>
      <dgm:spPr/>
      <dgm:t>
        <a:bodyPr/>
        <a:lstStyle/>
        <a:p>
          <a:endParaRPr lang="en-US"/>
        </a:p>
      </dgm:t>
    </dgm:pt>
    <dgm:pt modelId="{9C5F4060-2E78-4DD2-B345-26D48E71E620}">
      <dgm:prSet/>
      <dgm:spPr/>
      <dgm:t>
        <a:bodyPr/>
        <a:lstStyle/>
        <a:p>
          <a:r>
            <a:rPr lang="en-US" noProof="0" dirty="0"/>
            <a:t>(optional) Permute rows/columns</a:t>
          </a:r>
        </a:p>
      </dgm:t>
    </dgm:pt>
    <dgm:pt modelId="{774850C3-A77D-468C-858E-8FDC7E1CCB29}" type="parTrans" cxnId="{6735736A-B84A-47EC-B9D7-87F70FC88DFA}">
      <dgm:prSet/>
      <dgm:spPr/>
      <dgm:t>
        <a:bodyPr/>
        <a:lstStyle/>
        <a:p>
          <a:endParaRPr lang="en-US"/>
        </a:p>
      </dgm:t>
    </dgm:pt>
    <dgm:pt modelId="{559CBEC3-D246-48AA-856F-2CBDA8DAEA6F}" type="sibTrans" cxnId="{6735736A-B84A-47EC-B9D7-87F70FC88DFA}">
      <dgm:prSet/>
      <dgm:spPr/>
      <dgm:t>
        <a:bodyPr/>
        <a:lstStyle/>
        <a:p>
          <a:endParaRPr lang="en-US"/>
        </a:p>
      </dgm:t>
    </dgm:pt>
    <dgm:pt modelId="{6BEAA309-F159-4E95-97A6-9DE937575852}">
      <dgm:prSet/>
      <dgm:spPr/>
      <dgm:t>
        <a:bodyPr/>
        <a:lstStyle/>
        <a:p>
          <a:r>
            <a:rPr lang="en-US" noProof="0" dirty="0"/>
            <a:t>(optional) Set density</a:t>
          </a:r>
        </a:p>
      </dgm:t>
    </dgm:pt>
    <dgm:pt modelId="{ED0ADF8F-E1FD-40D5-8B20-74549740B8B5}" type="parTrans" cxnId="{FDB3D6C6-5C3F-458C-9B6E-C45DF8F7950B}">
      <dgm:prSet/>
      <dgm:spPr/>
      <dgm:t>
        <a:bodyPr/>
        <a:lstStyle/>
        <a:p>
          <a:endParaRPr lang="en-US"/>
        </a:p>
      </dgm:t>
    </dgm:pt>
    <dgm:pt modelId="{99BAFBDB-077B-4A33-BC62-65B1329B3713}" type="sibTrans" cxnId="{FDB3D6C6-5C3F-458C-9B6E-C45DF8F7950B}">
      <dgm:prSet/>
      <dgm:spPr/>
      <dgm:t>
        <a:bodyPr/>
        <a:lstStyle/>
        <a:p>
          <a:endParaRPr lang="en-US"/>
        </a:p>
      </dgm:t>
    </dgm:pt>
    <dgm:pt modelId="{86C6C26D-EBB6-4B36-9781-3C1DFC1D6462}">
      <dgm:prSet/>
      <dgm:spPr/>
      <dgm:t>
        <a:bodyPr/>
        <a:lstStyle/>
        <a:p>
          <a:r>
            <a:rPr lang="en-US" noProof="0" dirty="0"/>
            <a:t>(optional) Reduce upper OR lower bandwidth </a:t>
          </a:r>
        </a:p>
      </dgm:t>
    </dgm:pt>
    <dgm:pt modelId="{B027D833-DB02-49FE-92E4-65E56BBE2C0A}" type="parTrans" cxnId="{50B858DC-7C89-41F9-B5DF-55205CF3EE51}">
      <dgm:prSet/>
      <dgm:spPr/>
      <dgm:t>
        <a:bodyPr/>
        <a:lstStyle/>
        <a:p>
          <a:endParaRPr lang="en-US"/>
        </a:p>
      </dgm:t>
    </dgm:pt>
    <dgm:pt modelId="{7D0412B1-13B7-45B7-B62C-F461EE418CBA}" type="sibTrans" cxnId="{50B858DC-7C89-41F9-B5DF-55205CF3EE51}">
      <dgm:prSet/>
      <dgm:spPr/>
      <dgm:t>
        <a:bodyPr/>
        <a:lstStyle/>
        <a:p>
          <a:endParaRPr lang="en-US"/>
        </a:p>
      </dgm:t>
    </dgm:pt>
    <dgm:pt modelId="{40C77BD0-F403-4025-AACD-DE5C596E2B1C}" type="pres">
      <dgm:prSet presAssocID="{9EC606EF-5116-4302-AF5D-5E22E79D2ECE}" presName="vert0" presStyleCnt="0">
        <dgm:presLayoutVars>
          <dgm:dir/>
          <dgm:animOne val="branch"/>
          <dgm:animLvl val="lvl"/>
        </dgm:presLayoutVars>
      </dgm:prSet>
      <dgm:spPr/>
    </dgm:pt>
    <dgm:pt modelId="{F9F2DD69-2EE7-403A-9527-3D24E69D82A0}" type="pres">
      <dgm:prSet presAssocID="{3535657A-F0C5-42E3-9559-547BD9A20A07}" presName="thickLine" presStyleLbl="alignNode1" presStyleIdx="0" presStyleCnt="5"/>
      <dgm:spPr/>
    </dgm:pt>
    <dgm:pt modelId="{91D975D1-DFF0-4004-98C7-4338C07F2DBA}" type="pres">
      <dgm:prSet presAssocID="{3535657A-F0C5-42E3-9559-547BD9A20A07}" presName="horz1" presStyleCnt="0"/>
      <dgm:spPr/>
    </dgm:pt>
    <dgm:pt modelId="{77031037-E1BD-41FC-A603-0933E0FC33AC}" type="pres">
      <dgm:prSet presAssocID="{3535657A-F0C5-42E3-9559-547BD9A20A07}" presName="tx1" presStyleLbl="revTx" presStyleIdx="0" presStyleCnt="5"/>
      <dgm:spPr/>
    </dgm:pt>
    <dgm:pt modelId="{47B8F28D-8890-4C98-96D9-58BF45762495}" type="pres">
      <dgm:prSet presAssocID="{3535657A-F0C5-42E3-9559-547BD9A20A07}" presName="vert1" presStyleCnt="0"/>
      <dgm:spPr/>
    </dgm:pt>
    <dgm:pt modelId="{E87257D4-6E3B-4704-B998-C87FC30497CD}" type="pres">
      <dgm:prSet presAssocID="{5144ED29-B633-43F3-88B7-2E48AD2D0334}" presName="thickLine" presStyleLbl="alignNode1" presStyleIdx="1" presStyleCnt="5"/>
      <dgm:spPr/>
    </dgm:pt>
    <dgm:pt modelId="{EBA848BB-02A9-404E-AB0A-5FD4875BD30F}" type="pres">
      <dgm:prSet presAssocID="{5144ED29-B633-43F3-88B7-2E48AD2D0334}" presName="horz1" presStyleCnt="0"/>
      <dgm:spPr/>
    </dgm:pt>
    <dgm:pt modelId="{B8C9EE70-645B-4701-B1DA-8AB52852218B}" type="pres">
      <dgm:prSet presAssocID="{5144ED29-B633-43F3-88B7-2E48AD2D0334}" presName="tx1" presStyleLbl="revTx" presStyleIdx="1" presStyleCnt="5"/>
      <dgm:spPr/>
    </dgm:pt>
    <dgm:pt modelId="{467AE86B-1615-4B1D-AE65-91BA4971D48C}" type="pres">
      <dgm:prSet presAssocID="{5144ED29-B633-43F3-88B7-2E48AD2D0334}" presName="vert1" presStyleCnt="0"/>
      <dgm:spPr/>
    </dgm:pt>
    <dgm:pt modelId="{7BA4B506-3929-4F58-AD02-2ADBFF293E54}" type="pres">
      <dgm:prSet presAssocID="{9C5F4060-2E78-4DD2-B345-26D48E71E620}" presName="thickLine" presStyleLbl="alignNode1" presStyleIdx="2" presStyleCnt="5"/>
      <dgm:spPr/>
    </dgm:pt>
    <dgm:pt modelId="{5D3BDBA5-96B7-4540-AE41-9A1A6358B407}" type="pres">
      <dgm:prSet presAssocID="{9C5F4060-2E78-4DD2-B345-26D48E71E620}" presName="horz1" presStyleCnt="0"/>
      <dgm:spPr/>
    </dgm:pt>
    <dgm:pt modelId="{D3FE27CF-74F9-4722-8BC8-EE64CD0B0F6F}" type="pres">
      <dgm:prSet presAssocID="{9C5F4060-2E78-4DD2-B345-26D48E71E620}" presName="tx1" presStyleLbl="revTx" presStyleIdx="2" presStyleCnt="5"/>
      <dgm:spPr/>
    </dgm:pt>
    <dgm:pt modelId="{A18342EB-1D2C-4B42-872E-A329AEAC235B}" type="pres">
      <dgm:prSet presAssocID="{9C5F4060-2E78-4DD2-B345-26D48E71E620}" presName="vert1" presStyleCnt="0"/>
      <dgm:spPr/>
    </dgm:pt>
    <dgm:pt modelId="{584391B4-CFF4-4237-A161-70A921A71231}" type="pres">
      <dgm:prSet presAssocID="{6BEAA309-F159-4E95-97A6-9DE937575852}" presName="thickLine" presStyleLbl="alignNode1" presStyleIdx="3" presStyleCnt="5"/>
      <dgm:spPr/>
    </dgm:pt>
    <dgm:pt modelId="{437648D7-417A-4F6E-AFA2-9A5537B4F1FA}" type="pres">
      <dgm:prSet presAssocID="{6BEAA309-F159-4E95-97A6-9DE937575852}" presName="horz1" presStyleCnt="0"/>
      <dgm:spPr/>
    </dgm:pt>
    <dgm:pt modelId="{F9F9B42A-BAEF-4C59-8F31-10471766EC49}" type="pres">
      <dgm:prSet presAssocID="{6BEAA309-F159-4E95-97A6-9DE937575852}" presName="tx1" presStyleLbl="revTx" presStyleIdx="3" presStyleCnt="5"/>
      <dgm:spPr/>
    </dgm:pt>
    <dgm:pt modelId="{B3AACE8D-6C26-489F-AE44-FA1FFE809207}" type="pres">
      <dgm:prSet presAssocID="{6BEAA309-F159-4E95-97A6-9DE937575852}" presName="vert1" presStyleCnt="0"/>
      <dgm:spPr/>
    </dgm:pt>
    <dgm:pt modelId="{811EC20C-30DA-44DB-A679-14E5111FF26D}" type="pres">
      <dgm:prSet presAssocID="{86C6C26D-EBB6-4B36-9781-3C1DFC1D6462}" presName="thickLine" presStyleLbl="alignNode1" presStyleIdx="4" presStyleCnt="5"/>
      <dgm:spPr/>
    </dgm:pt>
    <dgm:pt modelId="{52B6AF54-AA7A-4BAE-8E24-6CACDCEF6B61}" type="pres">
      <dgm:prSet presAssocID="{86C6C26D-EBB6-4B36-9781-3C1DFC1D6462}" presName="horz1" presStyleCnt="0"/>
      <dgm:spPr/>
    </dgm:pt>
    <dgm:pt modelId="{01ACB663-D95F-4828-9523-FC00C37A1E1A}" type="pres">
      <dgm:prSet presAssocID="{86C6C26D-EBB6-4B36-9781-3C1DFC1D6462}" presName="tx1" presStyleLbl="revTx" presStyleIdx="4" presStyleCnt="5"/>
      <dgm:spPr/>
    </dgm:pt>
    <dgm:pt modelId="{E6628676-6887-48A7-9D04-9CF7B2776136}" type="pres">
      <dgm:prSet presAssocID="{86C6C26D-EBB6-4B36-9781-3C1DFC1D6462}" presName="vert1" presStyleCnt="0"/>
      <dgm:spPr/>
    </dgm:pt>
  </dgm:ptLst>
  <dgm:cxnLst>
    <dgm:cxn modelId="{C6089A00-3395-494A-BCA9-FF8D75838440}" type="presOf" srcId="{9EC606EF-5116-4302-AF5D-5E22E79D2ECE}" destId="{40C77BD0-F403-4025-AACD-DE5C596E2B1C}" srcOrd="0" destOrd="0" presId="urn:microsoft.com/office/officeart/2008/layout/LinedList"/>
    <dgm:cxn modelId="{D74C0712-C659-464A-BF8C-F65AA7D7646E}" type="presOf" srcId="{86C6C26D-EBB6-4B36-9781-3C1DFC1D6462}" destId="{01ACB663-D95F-4828-9523-FC00C37A1E1A}" srcOrd="0" destOrd="0" presId="urn:microsoft.com/office/officeart/2008/layout/LinedList"/>
    <dgm:cxn modelId="{108F6322-92E9-4FD4-A0A2-24BD29938BCB}" type="presOf" srcId="{6BEAA309-F159-4E95-97A6-9DE937575852}" destId="{F9F9B42A-BAEF-4C59-8F31-10471766EC49}" srcOrd="0" destOrd="0" presId="urn:microsoft.com/office/officeart/2008/layout/LinedList"/>
    <dgm:cxn modelId="{FA4EB562-CB24-402B-9850-4313849382F1}" type="presOf" srcId="{5144ED29-B633-43F3-88B7-2E48AD2D0334}" destId="{B8C9EE70-645B-4701-B1DA-8AB52852218B}" srcOrd="0" destOrd="0" presId="urn:microsoft.com/office/officeart/2008/layout/LinedList"/>
    <dgm:cxn modelId="{6735736A-B84A-47EC-B9D7-87F70FC88DFA}" srcId="{9EC606EF-5116-4302-AF5D-5E22E79D2ECE}" destId="{9C5F4060-2E78-4DD2-B345-26D48E71E620}" srcOrd="2" destOrd="0" parTransId="{774850C3-A77D-468C-858E-8FDC7E1CCB29}" sibTransId="{559CBEC3-D246-48AA-856F-2CBDA8DAEA6F}"/>
    <dgm:cxn modelId="{4E6BC87C-E140-4246-8E95-04D3F0324E23}" type="presOf" srcId="{3535657A-F0C5-42E3-9559-547BD9A20A07}" destId="{77031037-E1BD-41FC-A603-0933E0FC33AC}" srcOrd="0" destOrd="0" presId="urn:microsoft.com/office/officeart/2008/layout/LinedList"/>
    <dgm:cxn modelId="{59DA51A6-4334-4608-8BF4-904E1C23456B}" srcId="{9EC606EF-5116-4302-AF5D-5E22E79D2ECE}" destId="{5144ED29-B633-43F3-88B7-2E48AD2D0334}" srcOrd="1" destOrd="0" parTransId="{145A32BE-51DC-4440-85D6-280818A23716}" sibTransId="{E7B0216F-2A5F-472D-99AF-99816BD10074}"/>
    <dgm:cxn modelId="{FDB3D6C6-5C3F-458C-9B6E-C45DF8F7950B}" srcId="{9EC606EF-5116-4302-AF5D-5E22E79D2ECE}" destId="{6BEAA309-F159-4E95-97A6-9DE937575852}" srcOrd="3" destOrd="0" parTransId="{ED0ADF8F-E1FD-40D5-8B20-74549740B8B5}" sibTransId="{99BAFBDB-077B-4A33-BC62-65B1329B3713}"/>
    <dgm:cxn modelId="{003C7FDB-2A4A-4F27-A25C-A0D95A4BB8D9}" type="presOf" srcId="{9C5F4060-2E78-4DD2-B345-26D48E71E620}" destId="{D3FE27CF-74F9-4722-8BC8-EE64CD0B0F6F}" srcOrd="0" destOrd="0" presId="urn:microsoft.com/office/officeart/2008/layout/LinedList"/>
    <dgm:cxn modelId="{50B858DC-7C89-41F9-B5DF-55205CF3EE51}" srcId="{9EC606EF-5116-4302-AF5D-5E22E79D2ECE}" destId="{86C6C26D-EBB6-4B36-9781-3C1DFC1D6462}" srcOrd="4" destOrd="0" parTransId="{B027D833-DB02-49FE-92E4-65E56BBE2C0A}" sibTransId="{7D0412B1-13B7-45B7-B62C-F461EE418CBA}"/>
    <dgm:cxn modelId="{0C4636F4-0938-4095-BDED-767520AE02D3}" srcId="{9EC606EF-5116-4302-AF5D-5E22E79D2ECE}" destId="{3535657A-F0C5-42E3-9559-547BD9A20A07}" srcOrd="0" destOrd="0" parTransId="{D24B3010-FA04-4863-BEDA-3003ABEC9E3D}" sibTransId="{3D47D061-5E89-4513-B82F-D63D9248A08E}"/>
    <dgm:cxn modelId="{6323CE55-EF5B-4379-BA84-BD3221BC2E00}" type="presParOf" srcId="{40C77BD0-F403-4025-AACD-DE5C596E2B1C}" destId="{F9F2DD69-2EE7-403A-9527-3D24E69D82A0}" srcOrd="0" destOrd="0" presId="urn:microsoft.com/office/officeart/2008/layout/LinedList"/>
    <dgm:cxn modelId="{D86E63F8-3A74-4D7E-811B-AED00A626681}" type="presParOf" srcId="{40C77BD0-F403-4025-AACD-DE5C596E2B1C}" destId="{91D975D1-DFF0-4004-98C7-4338C07F2DBA}" srcOrd="1" destOrd="0" presId="urn:microsoft.com/office/officeart/2008/layout/LinedList"/>
    <dgm:cxn modelId="{1B343871-5CB5-44EC-BB06-DD40A7436453}" type="presParOf" srcId="{91D975D1-DFF0-4004-98C7-4338C07F2DBA}" destId="{77031037-E1BD-41FC-A603-0933E0FC33AC}" srcOrd="0" destOrd="0" presId="urn:microsoft.com/office/officeart/2008/layout/LinedList"/>
    <dgm:cxn modelId="{A9CCEBE9-1FDC-4A71-A001-D81AC78A3D3F}" type="presParOf" srcId="{91D975D1-DFF0-4004-98C7-4338C07F2DBA}" destId="{47B8F28D-8890-4C98-96D9-58BF45762495}" srcOrd="1" destOrd="0" presId="urn:microsoft.com/office/officeart/2008/layout/LinedList"/>
    <dgm:cxn modelId="{6138DCED-DAF7-4CDF-A8C8-738583B9B9CD}" type="presParOf" srcId="{40C77BD0-F403-4025-AACD-DE5C596E2B1C}" destId="{E87257D4-6E3B-4704-B998-C87FC30497CD}" srcOrd="2" destOrd="0" presId="urn:microsoft.com/office/officeart/2008/layout/LinedList"/>
    <dgm:cxn modelId="{A6372334-3F8F-45F3-B3EE-DE26B7DF598D}" type="presParOf" srcId="{40C77BD0-F403-4025-AACD-DE5C596E2B1C}" destId="{EBA848BB-02A9-404E-AB0A-5FD4875BD30F}" srcOrd="3" destOrd="0" presId="urn:microsoft.com/office/officeart/2008/layout/LinedList"/>
    <dgm:cxn modelId="{80F59D2D-2692-4009-B2EF-A73B2AE77A9C}" type="presParOf" srcId="{EBA848BB-02A9-404E-AB0A-5FD4875BD30F}" destId="{B8C9EE70-645B-4701-B1DA-8AB52852218B}" srcOrd="0" destOrd="0" presId="urn:microsoft.com/office/officeart/2008/layout/LinedList"/>
    <dgm:cxn modelId="{150644D4-344F-43AF-9B5F-5FBEA376E518}" type="presParOf" srcId="{EBA848BB-02A9-404E-AB0A-5FD4875BD30F}" destId="{467AE86B-1615-4B1D-AE65-91BA4971D48C}" srcOrd="1" destOrd="0" presId="urn:microsoft.com/office/officeart/2008/layout/LinedList"/>
    <dgm:cxn modelId="{49C69611-A97A-41DD-AA37-31B294A64D73}" type="presParOf" srcId="{40C77BD0-F403-4025-AACD-DE5C596E2B1C}" destId="{7BA4B506-3929-4F58-AD02-2ADBFF293E54}" srcOrd="4" destOrd="0" presId="urn:microsoft.com/office/officeart/2008/layout/LinedList"/>
    <dgm:cxn modelId="{9802004B-9B8F-4985-988E-A9088B7871DD}" type="presParOf" srcId="{40C77BD0-F403-4025-AACD-DE5C596E2B1C}" destId="{5D3BDBA5-96B7-4540-AE41-9A1A6358B407}" srcOrd="5" destOrd="0" presId="urn:microsoft.com/office/officeart/2008/layout/LinedList"/>
    <dgm:cxn modelId="{17639368-A708-4777-B879-E9150DAC6F97}" type="presParOf" srcId="{5D3BDBA5-96B7-4540-AE41-9A1A6358B407}" destId="{D3FE27CF-74F9-4722-8BC8-EE64CD0B0F6F}" srcOrd="0" destOrd="0" presId="urn:microsoft.com/office/officeart/2008/layout/LinedList"/>
    <dgm:cxn modelId="{05C92BD3-8EF6-450D-8302-A2A0B8865543}" type="presParOf" srcId="{5D3BDBA5-96B7-4540-AE41-9A1A6358B407}" destId="{A18342EB-1D2C-4B42-872E-A329AEAC235B}" srcOrd="1" destOrd="0" presId="urn:microsoft.com/office/officeart/2008/layout/LinedList"/>
    <dgm:cxn modelId="{B6513DD1-7D12-430D-8A66-307DD10F1668}" type="presParOf" srcId="{40C77BD0-F403-4025-AACD-DE5C596E2B1C}" destId="{584391B4-CFF4-4237-A161-70A921A71231}" srcOrd="6" destOrd="0" presId="urn:microsoft.com/office/officeart/2008/layout/LinedList"/>
    <dgm:cxn modelId="{16B485E1-5E1D-49BA-A2C2-3562FBDF161C}" type="presParOf" srcId="{40C77BD0-F403-4025-AACD-DE5C596E2B1C}" destId="{437648D7-417A-4F6E-AFA2-9A5537B4F1FA}" srcOrd="7" destOrd="0" presId="urn:microsoft.com/office/officeart/2008/layout/LinedList"/>
    <dgm:cxn modelId="{D25B2E5B-8496-4C6F-AC27-EEBCB24C9E82}" type="presParOf" srcId="{437648D7-417A-4F6E-AFA2-9A5537B4F1FA}" destId="{F9F9B42A-BAEF-4C59-8F31-10471766EC49}" srcOrd="0" destOrd="0" presId="urn:microsoft.com/office/officeart/2008/layout/LinedList"/>
    <dgm:cxn modelId="{6D6E2A97-F569-48CD-A483-36CD138C53CD}" type="presParOf" srcId="{437648D7-417A-4F6E-AFA2-9A5537B4F1FA}" destId="{B3AACE8D-6C26-489F-AE44-FA1FFE809207}" srcOrd="1" destOrd="0" presId="urn:microsoft.com/office/officeart/2008/layout/LinedList"/>
    <dgm:cxn modelId="{9CA90767-522E-4476-B3ED-A3EB18C69DDD}" type="presParOf" srcId="{40C77BD0-F403-4025-AACD-DE5C596E2B1C}" destId="{811EC20C-30DA-44DB-A679-14E5111FF26D}" srcOrd="8" destOrd="0" presId="urn:microsoft.com/office/officeart/2008/layout/LinedList"/>
    <dgm:cxn modelId="{86AEF74C-8A95-4D44-9ED9-32581ADD7725}" type="presParOf" srcId="{40C77BD0-F403-4025-AACD-DE5C596E2B1C}" destId="{52B6AF54-AA7A-4BAE-8E24-6CACDCEF6B61}" srcOrd="9" destOrd="0" presId="urn:microsoft.com/office/officeart/2008/layout/LinedList"/>
    <dgm:cxn modelId="{1162537A-DB59-4DD9-B315-024D8E6A6F23}" type="presParOf" srcId="{52B6AF54-AA7A-4BAE-8E24-6CACDCEF6B61}" destId="{01ACB663-D95F-4828-9523-FC00C37A1E1A}" srcOrd="0" destOrd="0" presId="urn:microsoft.com/office/officeart/2008/layout/LinedList"/>
    <dgm:cxn modelId="{A3E1647D-58F9-4887-AA61-2F25D3084CF5}" type="presParOf" srcId="{52B6AF54-AA7A-4BAE-8E24-6CACDCEF6B61}" destId="{E6628676-6887-48A7-9D04-9CF7B27761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EC606EF-5116-4302-AF5D-5E22E79D2EC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35657A-F0C5-42E3-9559-547BD9A20A07}">
      <dgm:prSet/>
      <dgm:spPr/>
      <dgm:t>
        <a:bodyPr/>
        <a:lstStyle/>
        <a:p>
          <a:r>
            <a:rPr lang="en-US" dirty="0"/>
            <a:t>Generate a matrix with total random entries</a:t>
          </a:r>
        </a:p>
      </dgm:t>
    </dgm:pt>
    <dgm:pt modelId="{D24B3010-FA04-4863-BEDA-3003ABEC9E3D}" type="parTrans" cxnId="{0C4636F4-0938-4095-BDED-767520AE02D3}">
      <dgm:prSet/>
      <dgm:spPr/>
      <dgm:t>
        <a:bodyPr/>
        <a:lstStyle/>
        <a:p>
          <a:endParaRPr lang="en-US"/>
        </a:p>
      </dgm:t>
    </dgm:pt>
    <dgm:pt modelId="{3D47D061-5E89-4513-B82F-D63D9248A08E}" type="sibTrans" cxnId="{0C4636F4-0938-4095-BDED-767520AE02D3}">
      <dgm:prSet/>
      <dgm:spPr/>
      <dgm:t>
        <a:bodyPr/>
        <a:lstStyle/>
        <a:p>
          <a:endParaRPr lang="en-US"/>
        </a:p>
      </dgm:t>
    </dgm:pt>
    <dgm:pt modelId="{5144ED29-B633-43F3-88B7-2E48AD2D0334}">
      <dgm:prSet/>
      <dgm:spPr/>
      <dgm:t>
        <a:bodyPr/>
        <a:lstStyle/>
        <a:p>
          <a:r>
            <a:rPr lang="en-US" dirty="0" err="1"/>
            <a:t>orthogonalised</a:t>
          </a:r>
          <a:r>
            <a:rPr lang="en-US" dirty="0"/>
            <a:t> by Gram-Schmidt</a:t>
          </a:r>
          <a:endParaRPr lang="en-US" noProof="0" dirty="0"/>
        </a:p>
      </dgm:t>
    </dgm:pt>
    <dgm:pt modelId="{145A32BE-51DC-4440-85D6-280818A23716}" type="parTrans" cxnId="{59DA51A6-4334-4608-8BF4-904E1C23456B}">
      <dgm:prSet/>
      <dgm:spPr/>
      <dgm:t>
        <a:bodyPr/>
        <a:lstStyle/>
        <a:p>
          <a:endParaRPr lang="en-US"/>
        </a:p>
      </dgm:t>
    </dgm:pt>
    <dgm:pt modelId="{E7B0216F-2A5F-472D-99AF-99816BD10074}" type="sibTrans" cxnId="{59DA51A6-4334-4608-8BF4-904E1C23456B}">
      <dgm:prSet/>
      <dgm:spPr/>
      <dgm:t>
        <a:bodyPr/>
        <a:lstStyle/>
        <a:p>
          <a:endParaRPr lang="en-US"/>
        </a:p>
      </dgm:t>
    </dgm:pt>
    <dgm:pt modelId="{6BEAA309-F159-4E95-97A6-9DE937575852}">
      <dgm:prSet/>
      <dgm:spPr/>
      <dgm:t>
        <a:bodyPr/>
        <a:lstStyle/>
        <a:p>
          <a:endParaRPr lang="en-US" noProof="0" dirty="0"/>
        </a:p>
      </dgm:t>
    </dgm:pt>
    <dgm:pt modelId="{ED0ADF8F-E1FD-40D5-8B20-74549740B8B5}" type="parTrans" cxnId="{FDB3D6C6-5C3F-458C-9B6E-C45DF8F7950B}">
      <dgm:prSet/>
      <dgm:spPr/>
      <dgm:t>
        <a:bodyPr/>
        <a:lstStyle/>
        <a:p>
          <a:endParaRPr lang="en-US"/>
        </a:p>
      </dgm:t>
    </dgm:pt>
    <dgm:pt modelId="{99BAFBDB-077B-4A33-BC62-65B1329B3713}" type="sibTrans" cxnId="{FDB3D6C6-5C3F-458C-9B6E-C45DF8F7950B}">
      <dgm:prSet/>
      <dgm:spPr/>
      <dgm:t>
        <a:bodyPr/>
        <a:lstStyle/>
        <a:p>
          <a:endParaRPr lang="en-US"/>
        </a:p>
      </dgm:t>
    </dgm:pt>
    <dgm:pt modelId="{40C77BD0-F403-4025-AACD-DE5C596E2B1C}" type="pres">
      <dgm:prSet presAssocID="{9EC606EF-5116-4302-AF5D-5E22E79D2ECE}" presName="vert0" presStyleCnt="0">
        <dgm:presLayoutVars>
          <dgm:dir/>
          <dgm:animOne val="branch"/>
          <dgm:animLvl val="lvl"/>
        </dgm:presLayoutVars>
      </dgm:prSet>
      <dgm:spPr/>
    </dgm:pt>
    <dgm:pt modelId="{F9F2DD69-2EE7-403A-9527-3D24E69D82A0}" type="pres">
      <dgm:prSet presAssocID="{3535657A-F0C5-42E3-9559-547BD9A20A07}" presName="thickLine" presStyleLbl="alignNode1" presStyleIdx="0" presStyleCnt="3"/>
      <dgm:spPr/>
    </dgm:pt>
    <dgm:pt modelId="{91D975D1-DFF0-4004-98C7-4338C07F2DBA}" type="pres">
      <dgm:prSet presAssocID="{3535657A-F0C5-42E3-9559-547BD9A20A07}" presName="horz1" presStyleCnt="0"/>
      <dgm:spPr/>
    </dgm:pt>
    <dgm:pt modelId="{77031037-E1BD-41FC-A603-0933E0FC33AC}" type="pres">
      <dgm:prSet presAssocID="{3535657A-F0C5-42E3-9559-547BD9A20A07}" presName="tx1" presStyleLbl="revTx" presStyleIdx="0" presStyleCnt="3"/>
      <dgm:spPr/>
    </dgm:pt>
    <dgm:pt modelId="{47B8F28D-8890-4C98-96D9-58BF45762495}" type="pres">
      <dgm:prSet presAssocID="{3535657A-F0C5-42E3-9559-547BD9A20A07}" presName="vert1" presStyleCnt="0"/>
      <dgm:spPr/>
    </dgm:pt>
    <dgm:pt modelId="{E87257D4-6E3B-4704-B998-C87FC30497CD}" type="pres">
      <dgm:prSet presAssocID="{5144ED29-B633-43F3-88B7-2E48AD2D0334}" presName="thickLine" presStyleLbl="alignNode1" presStyleIdx="1" presStyleCnt="3"/>
      <dgm:spPr/>
    </dgm:pt>
    <dgm:pt modelId="{EBA848BB-02A9-404E-AB0A-5FD4875BD30F}" type="pres">
      <dgm:prSet presAssocID="{5144ED29-B633-43F3-88B7-2E48AD2D0334}" presName="horz1" presStyleCnt="0"/>
      <dgm:spPr/>
    </dgm:pt>
    <dgm:pt modelId="{B8C9EE70-645B-4701-B1DA-8AB52852218B}" type="pres">
      <dgm:prSet presAssocID="{5144ED29-B633-43F3-88B7-2E48AD2D0334}" presName="tx1" presStyleLbl="revTx" presStyleIdx="1" presStyleCnt="3"/>
      <dgm:spPr/>
    </dgm:pt>
    <dgm:pt modelId="{467AE86B-1615-4B1D-AE65-91BA4971D48C}" type="pres">
      <dgm:prSet presAssocID="{5144ED29-B633-43F3-88B7-2E48AD2D0334}" presName="vert1" presStyleCnt="0"/>
      <dgm:spPr/>
    </dgm:pt>
    <dgm:pt modelId="{584391B4-CFF4-4237-A161-70A921A71231}" type="pres">
      <dgm:prSet presAssocID="{6BEAA309-F159-4E95-97A6-9DE937575852}" presName="thickLine" presStyleLbl="alignNode1" presStyleIdx="2" presStyleCnt="3"/>
      <dgm:spPr/>
    </dgm:pt>
    <dgm:pt modelId="{437648D7-417A-4F6E-AFA2-9A5537B4F1FA}" type="pres">
      <dgm:prSet presAssocID="{6BEAA309-F159-4E95-97A6-9DE937575852}" presName="horz1" presStyleCnt="0"/>
      <dgm:spPr/>
    </dgm:pt>
    <dgm:pt modelId="{F9F9B42A-BAEF-4C59-8F31-10471766EC49}" type="pres">
      <dgm:prSet presAssocID="{6BEAA309-F159-4E95-97A6-9DE937575852}" presName="tx1" presStyleLbl="revTx" presStyleIdx="2" presStyleCnt="3"/>
      <dgm:spPr/>
    </dgm:pt>
    <dgm:pt modelId="{B3AACE8D-6C26-489F-AE44-FA1FFE809207}" type="pres">
      <dgm:prSet presAssocID="{6BEAA309-F159-4E95-97A6-9DE937575852}" presName="vert1" presStyleCnt="0"/>
      <dgm:spPr/>
    </dgm:pt>
  </dgm:ptLst>
  <dgm:cxnLst>
    <dgm:cxn modelId="{C6089A00-3395-494A-BCA9-FF8D75838440}" type="presOf" srcId="{9EC606EF-5116-4302-AF5D-5E22E79D2ECE}" destId="{40C77BD0-F403-4025-AACD-DE5C596E2B1C}" srcOrd="0" destOrd="0" presId="urn:microsoft.com/office/officeart/2008/layout/LinedList"/>
    <dgm:cxn modelId="{108F6322-92E9-4FD4-A0A2-24BD29938BCB}" type="presOf" srcId="{6BEAA309-F159-4E95-97A6-9DE937575852}" destId="{F9F9B42A-BAEF-4C59-8F31-10471766EC49}" srcOrd="0" destOrd="0" presId="urn:microsoft.com/office/officeart/2008/layout/LinedList"/>
    <dgm:cxn modelId="{FA4EB562-CB24-402B-9850-4313849382F1}" type="presOf" srcId="{5144ED29-B633-43F3-88B7-2E48AD2D0334}" destId="{B8C9EE70-645B-4701-B1DA-8AB52852218B}" srcOrd="0" destOrd="0" presId="urn:microsoft.com/office/officeart/2008/layout/LinedList"/>
    <dgm:cxn modelId="{4E6BC87C-E140-4246-8E95-04D3F0324E23}" type="presOf" srcId="{3535657A-F0C5-42E3-9559-547BD9A20A07}" destId="{77031037-E1BD-41FC-A603-0933E0FC33AC}" srcOrd="0" destOrd="0" presId="urn:microsoft.com/office/officeart/2008/layout/LinedList"/>
    <dgm:cxn modelId="{59DA51A6-4334-4608-8BF4-904E1C23456B}" srcId="{9EC606EF-5116-4302-AF5D-5E22E79D2ECE}" destId="{5144ED29-B633-43F3-88B7-2E48AD2D0334}" srcOrd="1" destOrd="0" parTransId="{145A32BE-51DC-4440-85D6-280818A23716}" sibTransId="{E7B0216F-2A5F-472D-99AF-99816BD10074}"/>
    <dgm:cxn modelId="{FDB3D6C6-5C3F-458C-9B6E-C45DF8F7950B}" srcId="{9EC606EF-5116-4302-AF5D-5E22E79D2ECE}" destId="{6BEAA309-F159-4E95-97A6-9DE937575852}" srcOrd="2" destOrd="0" parTransId="{ED0ADF8F-E1FD-40D5-8B20-74549740B8B5}" sibTransId="{99BAFBDB-077B-4A33-BC62-65B1329B3713}"/>
    <dgm:cxn modelId="{0C4636F4-0938-4095-BDED-767520AE02D3}" srcId="{9EC606EF-5116-4302-AF5D-5E22E79D2ECE}" destId="{3535657A-F0C5-42E3-9559-547BD9A20A07}" srcOrd="0" destOrd="0" parTransId="{D24B3010-FA04-4863-BEDA-3003ABEC9E3D}" sibTransId="{3D47D061-5E89-4513-B82F-D63D9248A08E}"/>
    <dgm:cxn modelId="{6323CE55-EF5B-4379-BA84-BD3221BC2E00}" type="presParOf" srcId="{40C77BD0-F403-4025-AACD-DE5C596E2B1C}" destId="{F9F2DD69-2EE7-403A-9527-3D24E69D82A0}" srcOrd="0" destOrd="0" presId="urn:microsoft.com/office/officeart/2008/layout/LinedList"/>
    <dgm:cxn modelId="{D86E63F8-3A74-4D7E-811B-AED00A626681}" type="presParOf" srcId="{40C77BD0-F403-4025-AACD-DE5C596E2B1C}" destId="{91D975D1-DFF0-4004-98C7-4338C07F2DBA}" srcOrd="1" destOrd="0" presId="urn:microsoft.com/office/officeart/2008/layout/LinedList"/>
    <dgm:cxn modelId="{1B343871-5CB5-44EC-BB06-DD40A7436453}" type="presParOf" srcId="{91D975D1-DFF0-4004-98C7-4338C07F2DBA}" destId="{77031037-E1BD-41FC-A603-0933E0FC33AC}" srcOrd="0" destOrd="0" presId="urn:microsoft.com/office/officeart/2008/layout/LinedList"/>
    <dgm:cxn modelId="{A9CCEBE9-1FDC-4A71-A001-D81AC78A3D3F}" type="presParOf" srcId="{91D975D1-DFF0-4004-98C7-4338C07F2DBA}" destId="{47B8F28D-8890-4C98-96D9-58BF45762495}" srcOrd="1" destOrd="0" presId="urn:microsoft.com/office/officeart/2008/layout/LinedList"/>
    <dgm:cxn modelId="{6138DCED-DAF7-4CDF-A8C8-738583B9B9CD}" type="presParOf" srcId="{40C77BD0-F403-4025-AACD-DE5C596E2B1C}" destId="{E87257D4-6E3B-4704-B998-C87FC30497CD}" srcOrd="2" destOrd="0" presId="urn:microsoft.com/office/officeart/2008/layout/LinedList"/>
    <dgm:cxn modelId="{A6372334-3F8F-45F3-B3EE-DE26B7DF598D}" type="presParOf" srcId="{40C77BD0-F403-4025-AACD-DE5C596E2B1C}" destId="{EBA848BB-02A9-404E-AB0A-5FD4875BD30F}" srcOrd="3" destOrd="0" presId="urn:microsoft.com/office/officeart/2008/layout/LinedList"/>
    <dgm:cxn modelId="{80F59D2D-2692-4009-B2EF-A73B2AE77A9C}" type="presParOf" srcId="{EBA848BB-02A9-404E-AB0A-5FD4875BD30F}" destId="{B8C9EE70-645B-4701-B1DA-8AB52852218B}" srcOrd="0" destOrd="0" presId="urn:microsoft.com/office/officeart/2008/layout/LinedList"/>
    <dgm:cxn modelId="{150644D4-344F-43AF-9B5F-5FBEA376E518}" type="presParOf" srcId="{EBA848BB-02A9-404E-AB0A-5FD4875BD30F}" destId="{467AE86B-1615-4B1D-AE65-91BA4971D48C}" srcOrd="1" destOrd="0" presId="urn:microsoft.com/office/officeart/2008/layout/LinedList"/>
    <dgm:cxn modelId="{B6513DD1-7D12-430D-8A66-307DD10F1668}" type="presParOf" srcId="{40C77BD0-F403-4025-AACD-DE5C596E2B1C}" destId="{584391B4-CFF4-4237-A161-70A921A71231}" srcOrd="4" destOrd="0" presId="urn:microsoft.com/office/officeart/2008/layout/LinedList"/>
    <dgm:cxn modelId="{16B485E1-5E1D-49BA-A2C2-3562FBDF161C}" type="presParOf" srcId="{40C77BD0-F403-4025-AACD-DE5C596E2B1C}" destId="{437648D7-417A-4F6E-AFA2-9A5537B4F1FA}" srcOrd="5" destOrd="0" presId="urn:microsoft.com/office/officeart/2008/layout/LinedList"/>
    <dgm:cxn modelId="{D25B2E5B-8496-4C6F-AC27-EEBCB24C9E82}" type="presParOf" srcId="{437648D7-417A-4F6E-AFA2-9A5537B4F1FA}" destId="{F9F9B42A-BAEF-4C59-8F31-10471766EC49}" srcOrd="0" destOrd="0" presId="urn:microsoft.com/office/officeart/2008/layout/LinedList"/>
    <dgm:cxn modelId="{6D6E2A97-F569-48CD-A483-36CD138C53CD}" type="presParOf" srcId="{437648D7-417A-4F6E-AFA2-9A5537B4F1FA}" destId="{B3AACE8D-6C26-489F-AE44-FA1FFE809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69C4BE7-029E-45B6-B19E-4EC4BF8B43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5C4D9A-757C-406F-B1A2-1F7427C79E76}">
      <dgm:prSet/>
      <dgm:spPr/>
      <dgm:t>
        <a:bodyPr/>
        <a:lstStyle/>
        <a:p>
          <a:r>
            <a:rPr lang="en-GB"/>
            <a:t>positive definite is similarity invariant</a:t>
          </a:r>
          <a:endParaRPr lang="en-US"/>
        </a:p>
      </dgm:t>
    </dgm:pt>
    <dgm:pt modelId="{B7C22BB3-8214-44C5-83BD-8E16DFF161BE}" type="parTrans" cxnId="{7328D2AA-4C66-4480-B5D4-BDD8FC883C3E}">
      <dgm:prSet/>
      <dgm:spPr/>
      <dgm:t>
        <a:bodyPr/>
        <a:lstStyle/>
        <a:p>
          <a:endParaRPr lang="en-US"/>
        </a:p>
      </dgm:t>
    </dgm:pt>
    <dgm:pt modelId="{EE0EFA08-23B8-41AA-BCCF-9FAC2B8D9BF1}" type="sibTrans" cxnId="{7328D2AA-4C66-4480-B5D4-BDD8FC883C3E}">
      <dgm:prSet/>
      <dgm:spPr/>
      <dgm:t>
        <a:bodyPr/>
        <a:lstStyle/>
        <a:p>
          <a:endParaRPr lang="en-US"/>
        </a:p>
      </dgm:t>
    </dgm:pt>
    <dgm:pt modelId="{288EFA39-AFA5-4004-B3A7-A45893429291}">
      <dgm:prSet/>
      <dgm:spPr/>
      <dgm:t>
        <a:bodyPr/>
        <a:lstStyle/>
        <a:p>
          <a:r>
            <a:rPr lang="en-GB"/>
            <a:t>pre and post multiplying a positive definite matrix with S and S</a:t>
          </a:r>
          <a:r>
            <a:rPr lang="en-GB" baseline="30000"/>
            <a:t>-1</a:t>
          </a:r>
          <a:r>
            <a:rPr lang="en-GB"/>
            <a:t> ensures that the return matrix is positive definite too</a:t>
          </a:r>
          <a:endParaRPr lang="en-US"/>
        </a:p>
      </dgm:t>
    </dgm:pt>
    <dgm:pt modelId="{F64E496B-3E22-46F0-BA11-19FCCCFC0F35}" type="parTrans" cxnId="{694543E0-CAC7-44D7-8BEB-C380EB0DAD14}">
      <dgm:prSet/>
      <dgm:spPr/>
      <dgm:t>
        <a:bodyPr/>
        <a:lstStyle/>
        <a:p>
          <a:endParaRPr lang="en-US"/>
        </a:p>
      </dgm:t>
    </dgm:pt>
    <dgm:pt modelId="{FB3C37FF-CCE1-44BA-814D-76E73E52F41B}" type="sibTrans" cxnId="{694543E0-CAC7-44D7-8BEB-C380EB0DAD14}">
      <dgm:prSet/>
      <dgm:spPr/>
      <dgm:t>
        <a:bodyPr/>
        <a:lstStyle/>
        <a:p>
          <a:endParaRPr lang="en-US"/>
        </a:p>
      </dgm:t>
    </dgm:pt>
    <dgm:pt modelId="{A3E94C76-AA49-4538-8F8B-B4F755929D08}" type="pres">
      <dgm:prSet presAssocID="{469C4BE7-029E-45B6-B19E-4EC4BF8B43CB}" presName="root" presStyleCnt="0">
        <dgm:presLayoutVars>
          <dgm:dir/>
          <dgm:resizeHandles val="exact"/>
        </dgm:presLayoutVars>
      </dgm:prSet>
      <dgm:spPr/>
    </dgm:pt>
    <dgm:pt modelId="{06C29168-9AFD-4518-94BF-0A9B903133EC}" type="pres">
      <dgm:prSet presAssocID="{2F5C4D9A-757C-406F-B1A2-1F7427C79E76}" presName="compNode" presStyleCnt="0"/>
      <dgm:spPr/>
    </dgm:pt>
    <dgm:pt modelId="{76D87B3B-543C-4525-BD84-44CD9BE5AE05}" type="pres">
      <dgm:prSet presAssocID="{2F5C4D9A-757C-406F-B1A2-1F7427C79E76}" presName="bgRect" presStyleLbl="bgShp" presStyleIdx="0" presStyleCnt="2"/>
      <dgm:spPr/>
    </dgm:pt>
    <dgm:pt modelId="{BC255281-2530-4E7C-B57D-2EA5EE8C017C}" type="pres">
      <dgm:prSet presAssocID="{2F5C4D9A-757C-406F-B1A2-1F7427C79E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203CA6-DFF4-4FC1-BE6A-7821F4E3A9E8}" type="pres">
      <dgm:prSet presAssocID="{2F5C4D9A-757C-406F-B1A2-1F7427C79E76}" presName="spaceRect" presStyleCnt="0"/>
      <dgm:spPr/>
    </dgm:pt>
    <dgm:pt modelId="{02E79E2B-8AA0-4AF4-8D2F-0AA58CE79AD0}" type="pres">
      <dgm:prSet presAssocID="{2F5C4D9A-757C-406F-B1A2-1F7427C79E76}" presName="parTx" presStyleLbl="revTx" presStyleIdx="0" presStyleCnt="2">
        <dgm:presLayoutVars>
          <dgm:chMax val="0"/>
          <dgm:chPref val="0"/>
        </dgm:presLayoutVars>
      </dgm:prSet>
      <dgm:spPr/>
    </dgm:pt>
    <dgm:pt modelId="{57AF9143-6D24-407F-A8FF-C5CFBC061EDE}" type="pres">
      <dgm:prSet presAssocID="{EE0EFA08-23B8-41AA-BCCF-9FAC2B8D9BF1}" presName="sibTrans" presStyleCnt="0"/>
      <dgm:spPr/>
    </dgm:pt>
    <dgm:pt modelId="{24441FAF-23FF-456D-A3C8-BAA61824627D}" type="pres">
      <dgm:prSet presAssocID="{288EFA39-AFA5-4004-B3A7-A45893429291}" presName="compNode" presStyleCnt="0"/>
      <dgm:spPr/>
    </dgm:pt>
    <dgm:pt modelId="{B96C64F2-0D68-4E55-AAF1-E0706B630493}" type="pres">
      <dgm:prSet presAssocID="{288EFA39-AFA5-4004-B3A7-A45893429291}" presName="bgRect" presStyleLbl="bgShp" presStyleIdx="1" presStyleCnt="2"/>
      <dgm:spPr/>
    </dgm:pt>
    <dgm:pt modelId="{D4D44C90-EC7E-487C-8EF1-1101C9329411}" type="pres">
      <dgm:prSet presAssocID="{288EFA39-AFA5-4004-B3A7-A458934292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0EAA976-D93E-4B7B-B417-3707D8E2852B}" type="pres">
      <dgm:prSet presAssocID="{288EFA39-AFA5-4004-B3A7-A45893429291}" presName="spaceRect" presStyleCnt="0"/>
      <dgm:spPr/>
    </dgm:pt>
    <dgm:pt modelId="{31EBD31D-46F1-428B-B84D-410C9D8FA40D}" type="pres">
      <dgm:prSet presAssocID="{288EFA39-AFA5-4004-B3A7-A458934292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925977-9907-4BCD-B7FD-E8F615657296}" type="presOf" srcId="{288EFA39-AFA5-4004-B3A7-A45893429291}" destId="{31EBD31D-46F1-428B-B84D-410C9D8FA40D}" srcOrd="0" destOrd="0" presId="urn:microsoft.com/office/officeart/2018/2/layout/IconVerticalSolidList"/>
    <dgm:cxn modelId="{7328D2AA-4C66-4480-B5D4-BDD8FC883C3E}" srcId="{469C4BE7-029E-45B6-B19E-4EC4BF8B43CB}" destId="{2F5C4D9A-757C-406F-B1A2-1F7427C79E76}" srcOrd="0" destOrd="0" parTransId="{B7C22BB3-8214-44C5-83BD-8E16DFF161BE}" sibTransId="{EE0EFA08-23B8-41AA-BCCF-9FAC2B8D9BF1}"/>
    <dgm:cxn modelId="{B721FBDB-DF8E-4378-8121-45A7A60170B9}" type="presOf" srcId="{469C4BE7-029E-45B6-B19E-4EC4BF8B43CB}" destId="{A3E94C76-AA49-4538-8F8B-B4F755929D08}" srcOrd="0" destOrd="0" presId="urn:microsoft.com/office/officeart/2018/2/layout/IconVerticalSolidList"/>
    <dgm:cxn modelId="{694543E0-CAC7-44D7-8BEB-C380EB0DAD14}" srcId="{469C4BE7-029E-45B6-B19E-4EC4BF8B43CB}" destId="{288EFA39-AFA5-4004-B3A7-A45893429291}" srcOrd="1" destOrd="0" parTransId="{F64E496B-3E22-46F0-BA11-19FCCCFC0F35}" sibTransId="{FB3C37FF-CCE1-44BA-814D-76E73E52F41B}"/>
    <dgm:cxn modelId="{6A5212F8-C71F-4886-A968-6E66ABA25704}" type="presOf" srcId="{2F5C4D9A-757C-406F-B1A2-1F7427C79E76}" destId="{02E79E2B-8AA0-4AF4-8D2F-0AA58CE79AD0}" srcOrd="0" destOrd="0" presId="urn:microsoft.com/office/officeart/2018/2/layout/IconVerticalSolidList"/>
    <dgm:cxn modelId="{4CAECA44-1704-4345-B0CA-74617672D03F}" type="presParOf" srcId="{A3E94C76-AA49-4538-8F8B-B4F755929D08}" destId="{06C29168-9AFD-4518-94BF-0A9B903133EC}" srcOrd="0" destOrd="0" presId="urn:microsoft.com/office/officeart/2018/2/layout/IconVerticalSolidList"/>
    <dgm:cxn modelId="{C027E1F9-7848-464A-B39B-320178727C39}" type="presParOf" srcId="{06C29168-9AFD-4518-94BF-0A9B903133EC}" destId="{76D87B3B-543C-4525-BD84-44CD9BE5AE05}" srcOrd="0" destOrd="0" presId="urn:microsoft.com/office/officeart/2018/2/layout/IconVerticalSolidList"/>
    <dgm:cxn modelId="{17E6D795-42A0-46CD-85FA-49C51BE58307}" type="presParOf" srcId="{06C29168-9AFD-4518-94BF-0A9B903133EC}" destId="{BC255281-2530-4E7C-B57D-2EA5EE8C017C}" srcOrd="1" destOrd="0" presId="urn:microsoft.com/office/officeart/2018/2/layout/IconVerticalSolidList"/>
    <dgm:cxn modelId="{BB5E26BD-B451-4CC9-9036-D8E74485C5E1}" type="presParOf" srcId="{06C29168-9AFD-4518-94BF-0A9B903133EC}" destId="{8B203CA6-DFF4-4FC1-BE6A-7821F4E3A9E8}" srcOrd="2" destOrd="0" presId="urn:microsoft.com/office/officeart/2018/2/layout/IconVerticalSolidList"/>
    <dgm:cxn modelId="{C4AE9906-CA02-4016-A26A-042AF0676246}" type="presParOf" srcId="{06C29168-9AFD-4518-94BF-0A9B903133EC}" destId="{02E79E2B-8AA0-4AF4-8D2F-0AA58CE79AD0}" srcOrd="3" destOrd="0" presId="urn:microsoft.com/office/officeart/2018/2/layout/IconVerticalSolidList"/>
    <dgm:cxn modelId="{64EE2180-C494-4865-B298-AD7B1C9BABC4}" type="presParOf" srcId="{A3E94C76-AA49-4538-8F8B-B4F755929D08}" destId="{57AF9143-6D24-407F-A8FF-C5CFBC061EDE}" srcOrd="1" destOrd="0" presId="urn:microsoft.com/office/officeart/2018/2/layout/IconVerticalSolidList"/>
    <dgm:cxn modelId="{CE5D4067-DB42-406C-BE42-56252E5CDA80}" type="presParOf" srcId="{A3E94C76-AA49-4538-8F8B-B4F755929D08}" destId="{24441FAF-23FF-456D-A3C8-BAA61824627D}" srcOrd="2" destOrd="0" presId="urn:microsoft.com/office/officeart/2018/2/layout/IconVerticalSolidList"/>
    <dgm:cxn modelId="{7BD38167-205B-4FA3-B12A-2FFFCFD6DC58}" type="presParOf" srcId="{24441FAF-23FF-456D-A3C8-BAA61824627D}" destId="{B96C64F2-0D68-4E55-AAF1-E0706B630493}" srcOrd="0" destOrd="0" presId="urn:microsoft.com/office/officeart/2018/2/layout/IconVerticalSolidList"/>
    <dgm:cxn modelId="{4937B99D-CC60-4161-8861-B88FF7D498DE}" type="presParOf" srcId="{24441FAF-23FF-456D-A3C8-BAA61824627D}" destId="{D4D44C90-EC7E-487C-8EF1-1101C9329411}" srcOrd="1" destOrd="0" presId="urn:microsoft.com/office/officeart/2018/2/layout/IconVerticalSolidList"/>
    <dgm:cxn modelId="{F0223180-143F-43DB-8391-77648C71F81F}" type="presParOf" srcId="{24441FAF-23FF-456D-A3C8-BAA61824627D}" destId="{B0EAA976-D93E-4B7B-B417-3707D8E2852B}" srcOrd="2" destOrd="0" presId="urn:microsoft.com/office/officeart/2018/2/layout/IconVerticalSolidList"/>
    <dgm:cxn modelId="{E9120811-2600-4F89-A0AF-4BA2A158F6B7}" type="presParOf" srcId="{24441FAF-23FF-456D-A3C8-BAA61824627D}" destId="{31EBD31D-46F1-428B-B84D-410C9D8FA4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EC606EF-5116-4302-AF5D-5E22E79D2EC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35657A-F0C5-42E3-9559-547BD9A20A07}">
      <dgm:prSet/>
      <dgm:spPr/>
      <dgm:t>
        <a:bodyPr/>
        <a:lstStyle/>
        <a:p>
          <a:r>
            <a:rPr lang="en-US" dirty="0"/>
            <a:t>Generate a diagonal matrix with just positive entries</a:t>
          </a:r>
        </a:p>
      </dgm:t>
    </dgm:pt>
    <dgm:pt modelId="{D24B3010-FA04-4863-BEDA-3003ABEC9E3D}" type="parTrans" cxnId="{0C4636F4-0938-4095-BDED-767520AE02D3}">
      <dgm:prSet/>
      <dgm:spPr/>
      <dgm:t>
        <a:bodyPr/>
        <a:lstStyle/>
        <a:p>
          <a:endParaRPr lang="en-US"/>
        </a:p>
      </dgm:t>
    </dgm:pt>
    <dgm:pt modelId="{3D47D061-5E89-4513-B82F-D63D9248A08E}" type="sibTrans" cxnId="{0C4636F4-0938-4095-BDED-767520AE02D3}">
      <dgm:prSet/>
      <dgm:spPr/>
      <dgm:t>
        <a:bodyPr/>
        <a:lstStyle/>
        <a:p>
          <a:endParaRPr lang="en-US"/>
        </a:p>
      </dgm:t>
    </dgm:pt>
    <dgm:pt modelId="{5144ED29-B633-43F3-88B7-2E48AD2D0334}">
      <dgm:prSet/>
      <dgm:spPr/>
      <dgm:t>
        <a:bodyPr/>
        <a:lstStyle/>
        <a:p>
          <a:r>
            <a:rPr lang="en-US" noProof="0" dirty="0"/>
            <a:t>Pre and post multiply by S and S</a:t>
          </a:r>
          <a:r>
            <a:rPr lang="en-US" baseline="30000" noProof="0" dirty="0"/>
            <a:t>-1</a:t>
          </a:r>
        </a:p>
      </dgm:t>
    </dgm:pt>
    <dgm:pt modelId="{145A32BE-51DC-4440-85D6-280818A23716}" type="parTrans" cxnId="{59DA51A6-4334-4608-8BF4-904E1C23456B}">
      <dgm:prSet/>
      <dgm:spPr/>
      <dgm:t>
        <a:bodyPr/>
        <a:lstStyle/>
        <a:p>
          <a:endParaRPr lang="en-US"/>
        </a:p>
      </dgm:t>
    </dgm:pt>
    <dgm:pt modelId="{E7B0216F-2A5F-472D-99AF-99816BD10074}" type="sibTrans" cxnId="{59DA51A6-4334-4608-8BF4-904E1C23456B}">
      <dgm:prSet/>
      <dgm:spPr/>
      <dgm:t>
        <a:bodyPr/>
        <a:lstStyle/>
        <a:p>
          <a:endParaRPr lang="en-US"/>
        </a:p>
      </dgm:t>
    </dgm:pt>
    <dgm:pt modelId="{6BEAA309-F159-4E95-97A6-9DE937575852}">
      <dgm:prSet/>
      <dgm:spPr/>
      <dgm:t>
        <a:bodyPr/>
        <a:lstStyle/>
        <a:p>
          <a:endParaRPr lang="en-US" noProof="0" dirty="0"/>
        </a:p>
      </dgm:t>
    </dgm:pt>
    <dgm:pt modelId="{ED0ADF8F-E1FD-40D5-8B20-74549740B8B5}" type="parTrans" cxnId="{FDB3D6C6-5C3F-458C-9B6E-C45DF8F7950B}">
      <dgm:prSet/>
      <dgm:spPr/>
      <dgm:t>
        <a:bodyPr/>
        <a:lstStyle/>
        <a:p>
          <a:endParaRPr lang="en-US"/>
        </a:p>
      </dgm:t>
    </dgm:pt>
    <dgm:pt modelId="{99BAFBDB-077B-4A33-BC62-65B1329B3713}" type="sibTrans" cxnId="{FDB3D6C6-5C3F-458C-9B6E-C45DF8F7950B}">
      <dgm:prSet/>
      <dgm:spPr/>
      <dgm:t>
        <a:bodyPr/>
        <a:lstStyle/>
        <a:p>
          <a:endParaRPr lang="en-US"/>
        </a:p>
      </dgm:t>
    </dgm:pt>
    <dgm:pt modelId="{40C77BD0-F403-4025-AACD-DE5C596E2B1C}" type="pres">
      <dgm:prSet presAssocID="{9EC606EF-5116-4302-AF5D-5E22E79D2ECE}" presName="vert0" presStyleCnt="0">
        <dgm:presLayoutVars>
          <dgm:dir/>
          <dgm:animOne val="branch"/>
          <dgm:animLvl val="lvl"/>
        </dgm:presLayoutVars>
      </dgm:prSet>
      <dgm:spPr/>
    </dgm:pt>
    <dgm:pt modelId="{F9F2DD69-2EE7-403A-9527-3D24E69D82A0}" type="pres">
      <dgm:prSet presAssocID="{3535657A-F0C5-42E3-9559-547BD9A20A07}" presName="thickLine" presStyleLbl="alignNode1" presStyleIdx="0" presStyleCnt="3"/>
      <dgm:spPr/>
    </dgm:pt>
    <dgm:pt modelId="{91D975D1-DFF0-4004-98C7-4338C07F2DBA}" type="pres">
      <dgm:prSet presAssocID="{3535657A-F0C5-42E3-9559-547BD9A20A07}" presName="horz1" presStyleCnt="0"/>
      <dgm:spPr/>
    </dgm:pt>
    <dgm:pt modelId="{77031037-E1BD-41FC-A603-0933E0FC33AC}" type="pres">
      <dgm:prSet presAssocID="{3535657A-F0C5-42E3-9559-547BD9A20A07}" presName="tx1" presStyleLbl="revTx" presStyleIdx="0" presStyleCnt="3"/>
      <dgm:spPr/>
    </dgm:pt>
    <dgm:pt modelId="{47B8F28D-8890-4C98-96D9-58BF45762495}" type="pres">
      <dgm:prSet presAssocID="{3535657A-F0C5-42E3-9559-547BD9A20A07}" presName="vert1" presStyleCnt="0"/>
      <dgm:spPr/>
    </dgm:pt>
    <dgm:pt modelId="{E87257D4-6E3B-4704-B998-C87FC30497CD}" type="pres">
      <dgm:prSet presAssocID="{5144ED29-B633-43F3-88B7-2E48AD2D0334}" presName="thickLine" presStyleLbl="alignNode1" presStyleIdx="1" presStyleCnt="3"/>
      <dgm:spPr/>
    </dgm:pt>
    <dgm:pt modelId="{EBA848BB-02A9-404E-AB0A-5FD4875BD30F}" type="pres">
      <dgm:prSet presAssocID="{5144ED29-B633-43F3-88B7-2E48AD2D0334}" presName="horz1" presStyleCnt="0"/>
      <dgm:spPr/>
    </dgm:pt>
    <dgm:pt modelId="{B8C9EE70-645B-4701-B1DA-8AB52852218B}" type="pres">
      <dgm:prSet presAssocID="{5144ED29-B633-43F3-88B7-2E48AD2D0334}" presName="tx1" presStyleLbl="revTx" presStyleIdx="1" presStyleCnt="3"/>
      <dgm:spPr/>
    </dgm:pt>
    <dgm:pt modelId="{467AE86B-1615-4B1D-AE65-91BA4971D48C}" type="pres">
      <dgm:prSet presAssocID="{5144ED29-B633-43F3-88B7-2E48AD2D0334}" presName="vert1" presStyleCnt="0"/>
      <dgm:spPr/>
    </dgm:pt>
    <dgm:pt modelId="{584391B4-CFF4-4237-A161-70A921A71231}" type="pres">
      <dgm:prSet presAssocID="{6BEAA309-F159-4E95-97A6-9DE937575852}" presName="thickLine" presStyleLbl="alignNode1" presStyleIdx="2" presStyleCnt="3"/>
      <dgm:spPr/>
    </dgm:pt>
    <dgm:pt modelId="{437648D7-417A-4F6E-AFA2-9A5537B4F1FA}" type="pres">
      <dgm:prSet presAssocID="{6BEAA309-F159-4E95-97A6-9DE937575852}" presName="horz1" presStyleCnt="0"/>
      <dgm:spPr/>
    </dgm:pt>
    <dgm:pt modelId="{F9F9B42A-BAEF-4C59-8F31-10471766EC49}" type="pres">
      <dgm:prSet presAssocID="{6BEAA309-F159-4E95-97A6-9DE937575852}" presName="tx1" presStyleLbl="revTx" presStyleIdx="2" presStyleCnt="3"/>
      <dgm:spPr/>
    </dgm:pt>
    <dgm:pt modelId="{B3AACE8D-6C26-489F-AE44-FA1FFE809207}" type="pres">
      <dgm:prSet presAssocID="{6BEAA309-F159-4E95-97A6-9DE937575852}" presName="vert1" presStyleCnt="0"/>
      <dgm:spPr/>
    </dgm:pt>
  </dgm:ptLst>
  <dgm:cxnLst>
    <dgm:cxn modelId="{C6089A00-3395-494A-BCA9-FF8D75838440}" type="presOf" srcId="{9EC606EF-5116-4302-AF5D-5E22E79D2ECE}" destId="{40C77BD0-F403-4025-AACD-DE5C596E2B1C}" srcOrd="0" destOrd="0" presId="urn:microsoft.com/office/officeart/2008/layout/LinedList"/>
    <dgm:cxn modelId="{108F6322-92E9-4FD4-A0A2-24BD29938BCB}" type="presOf" srcId="{6BEAA309-F159-4E95-97A6-9DE937575852}" destId="{F9F9B42A-BAEF-4C59-8F31-10471766EC49}" srcOrd="0" destOrd="0" presId="urn:microsoft.com/office/officeart/2008/layout/LinedList"/>
    <dgm:cxn modelId="{FA4EB562-CB24-402B-9850-4313849382F1}" type="presOf" srcId="{5144ED29-B633-43F3-88B7-2E48AD2D0334}" destId="{B8C9EE70-645B-4701-B1DA-8AB52852218B}" srcOrd="0" destOrd="0" presId="urn:microsoft.com/office/officeart/2008/layout/LinedList"/>
    <dgm:cxn modelId="{4E6BC87C-E140-4246-8E95-04D3F0324E23}" type="presOf" srcId="{3535657A-F0C5-42E3-9559-547BD9A20A07}" destId="{77031037-E1BD-41FC-A603-0933E0FC33AC}" srcOrd="0" destOrd="0" presId="urn:microsoft.com/office/officeart/2008/layout/LinedList"/>
    <dgm:cxn modelId="{59DA51A6-4334-4608-8BF4-904E1C23456B}" srcId="{9EC606EF-5116-4302-AF5D-5E22E79D2ECE}" destId="{5144ED29-B633-43F3-88B7-2E48AD2D0334}" srcOrd="1" destOrd="0" parTransId="{145A32BE-51DC-4440-85D6-280818A23716}" sibTransId="{E7B0216F-2A5F-472D-99AF-99816BD10074}"/>
    <dgm:cxn modelId="{FDB3D6C6-5C3F-458C-9B6E-C45DF8F7950B}" srcId="{9EC606EF-5116-4302-AF5D-5E22E79D2ECE}" destId="{6BEAA309-F159-4E95-97A6-9DE937575852}" srcOrd="2" destOrd="0" parTransId="{ED0ADF8F-E1FD-40D5-8B20-74549740B8B5}" sibTransId="{99BAFBDB-077B-4A33-BC62-65B1329B3713}"/>
    <dgm:cxn modelId="{0C4636F4-0938-4095-BDED-767520AE02D3}" srcId="{9EC606EF-5116-4302-AF5D-5E22E79D2ECE}" destId="{3535657A-F0C5-42E3-9559-547BD9A20A07}" srcOrd="0" destOrd="0" parTransId="{D24B3010-FA04-4863-BEDA-3003ABEC9E3D}" sibTransId="{3D47D061-5E89-4513-B82F-D63D9248A08E}"/>
    <dgm:cxn modelId="{6323CE55-EF5B-4379-BA84-BD3221BC2E00}" type="presParOf" srcId="{40C77BD0-F403-4025-AACD-DE5C596E2B1C}" destId="{F9F2DD69-2EE7-403A-9527-3D24E69D82A0}" srcOrd="0" destOrd="0" presId="urn:microsoft.com/office/officeart/2008/layout/LinedList"/>
    <dgm:cxn modelId="{D86E63F8-3A74-4D7E-811B-AED00A626681}" type="presParOf" srcId="{40C77BD0-F403-4025-AACD-DE5C596E2B1C}" destId="{91D975D1-DFF0-4004-98C7-4338C07F2DBA}" srcOrd="1" destOrd="0" presId="urn:microsoft.com/office/officeart/2008/layout/LinedList"/>
    <dgm:cxn modelId="{1B343871-5CB5-44EC-BB06-DD40A7436453}" type="presParOf" srcId="{91D975D1-DFF0-4004-98C7-4338C07F2DBA}" destId="{77031037-E1BD-41FC-A603-0933E0FC33AC}" srcOrd="0" destOrd="0" presId="urn:microsoft.com/office/officeart/2008/layout/LinedList"/>
    <dgm:cxn modelId="{A9CCEBE9-1FDC-4A71-A001-D81AC78A3D3F}" type="presParOf" srcId="{91D975D1-DFF0-4004-98C7-4338C07F2DBA}" destId="{47B8F28D-8890-4C98-96D9-58BF45762495}" srcOrd="1" destOrd="0" presId="urn:microsoft.com/office/officeart/2008/layout/LinedList"/>
    <dgm:cxn modelId="{6138DCED-DAF7-4CDF-A8C8-738583B9B9CD}" type="presParOf" srcId="{40C77BD0-F403-4025-AACD-DE5C596E2B1C}" destId="{E87257D4-6E3B-4704-B998-C87FC30497CD}" srcOrd="2" destOrd="0" presId="urn:microsoft.com/office/officeart/2008/layout/LinedList"/>
    <dgm:cxn modelId="{A6372334-3F8F-45F3-B3EE-DE26B7DF598D}" type="presParOf" srcId="{40C77BD0-F403-4025-AACD-DE5C596E2B1C}" destId="{EBA848BB-02A9-404E-AB0A-5FD4875BD30F}" srcOrd="3" destOrd="0" presId="urn:microsoft.com/office/officeart/2008/layout/LinedList"/>
    <dgm:cxn modelId="{80F59D2D-2692-4009-B2EF-A73B2AE77A9C}" type="presParOf" srcId="{EBA848BB-02A9-404E-AB0A-5FD4875BD30F}" destId="{B8C9EE70-645B-4701-B1DA-8AB52852218B}" srcOrd="0" destOrd="0" presId="urn:microsoft.com/office/officeart/2008/layout/LinedList"/>
    <dgm:cxn modelId="{150644D4-344F-43AF-9B5F-5FBEA376E518}" type="presParOf" srcId="{EBA848BB-02A9-404E-AB0A-5FD4875BD30F}" destId="{467AE86B-1615-4B1D-AE65-91BA4971D48C}" srcOrd="1" destOrd="0" presId="urn:microsoft.com/office/officeart/2008/layout/LinedList"/>
    <dgm:cxn modelId="{B6513DD1-7D12-430D-8A66-307DD10F1668}" type="presParOf" srcId="{40C77BD0-F403-4025-AACD-DE5C596E2B1C}" destId="{584391B4-CFF4-4237-A161-70A921A71231}" srcOrd="4" destOrd="0" presId="urn:microsoft.com/office/officeart/2008/layout/LinedList"/>
    <dgm:cxn modelId="{16B485E1-5E1D-49BA-A2C2-3562FBDF161C}" type="presParOf" srcId="{40C77BD0-F403-4025-AACD-DE5C596E2B1C}" destId="{437648D7-417A-4F6E-AFA2-9A5537B4F1FA}" srcOrd="5" destOrd="0" presId="urn:microsoft.com/office/officeart/2008/layout/LinedList"/>
    <dgm:cxn modelId="{D25B2E5B-8496-4C6F-AC27-EEBCB24C9E82}" type="presParOf" srcId="{437648D7-417A-4F6E-AFA2-9A5537B4F1FA}" destId="{F9F9B42A-BAEF-4C59-8F31-10471766EC49}" srcOrd="0" destOrd="0" presId="urn:microsoft.com/office/officeart/2008/layout/LinedList"/>
    <dgm:cxn modelId="{6D6E2A97-F569-48CD-A483-36CD138C53CD}" type="presParOf" srcId="{437648D7-417A-4F6E-AFA2-9A5537B4F1FA}" destId="{B3AACE8D-6C26-489F-AE44-FA1FFE809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1D986C-77BE-4068-848E-F47ABF15D2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ECAAFF-6E0C-4F27-8F08-D1CB76994473}">
      <dgm:prSet/>
      <dgm:spPr/>
      <dgm:t>
        <a:bodyPr/>
        <a:lstStyle/>
        <a:p>
          <a:r>
            <a:rPr lang="de-DE"/>
            <a:t>Generator 1 and 5 </a:t>
          </a:r>
          <a:r>
            <a:rPr lang="en-US"/>
            <a:t>can</a:t>
          </a:r>
          <a:r>
            <a:rPr lang="de-DE"/>
            <a:t> fully </a:t>
          </a:r>
          <a:r>
            <a:rPr lang="en-CA"/>
            <a:t>guarantee regularity</a:t>
          </a:r>
          <a:endParaRPr lang="en-US"/>
        </a:p>
      </dgm:t>
    </dgm:pt>
    <dgm:pt modelId="{A1A76009-3D34-432E-B6E6-B39533B9DC01}" type="parTrans" cxnId="{5B825C5A-FFA4-41C3-B929-B2171BEE7D4E}">
      <dgm:prSet/>
      <dgm:spPr/>
      <dgm:t>
        <a:bodyPr/>
        <a:lstStyle/>
        <a:p>
          <a:endParaRPr lang="en-US"/>
        </a:p>
      </dgm:t>
    </dgm:pt>
    <dgm:pt modelId="{AA668644-7AB0-4FB7-9A33-33CE1C6F8B90}" type="sibTrans" cxnId="{5B825C5A-FFA4-41C3-B929-B2171BEE7D4E}">
      <dgm:prSet/>
      <dgm:spPr/>
      <dgm:t>
        <a:bodyPr/>
        <a:lstStyle/>
        <a:p>
          <a:endParaRPr lang="en-US"/>
        </a:p>
      </dgm:t>
    </dgm:pt>
    <dgm:pt modelId="{7C9EE2C3-F057-4F74-AF26-E3B28C394BCC}">
      <dgm:prSet/>
      <dgm:spPr/>
      <dgm:t>
        <a:bodyPr/>
        <a:lstStyle/>
        <a:p>
          <a:r>
            <a:rPr lang="en-CA"/>
            <a:t>Generator</a:t>
          </a:r>
          <a:r>
            <a:rPr lang="de-DE"/>
            <a:t> 2 and 4  can not fully guarantee regularity</a:t>
          </a:r>
          <a:endParaRPr lang="en-US"/>
        </a:p>
      </dgm:t>
    </dgm:pt>
    <dgm:pt modelId="{C345D77A-B8A5-4B09-939A-3242871ECA7B}" type="parTrans" cxnId="{7DE780BF-9E7B-4510-93E4-CDF99F2987AA}">
      <dgm:prSet/>
      <dgm:spPr/>
      <dgm:t>
        <a:bodyPr/>
        <a:lstStyle/>
        <a:p>
          <a:endParaRPr lang="en-US"/>
        </a:p>
      </dgm:t>
    </dgm:pt>
    <dgm:pt modelId="{2ACA4392-B055-4B7B-9D5E-3D19EF86CBFC}" type="sibTrans" cxnId="{7DE780BF-9E7B-4510-93E4-CDF99F2987AA}">
      <dgm:prSet/>
      <dgm:spPr/>
      <dgm:t>
        <a:bodyPr/>
        <a:lstStyle/>
        <a:p>
          <a:endParaRPr lang="en-US"/>
        </a:p>
      </dgm:t>
    </dgm:pt>
    <dgm:pt modelId="{9F4B2A28-E340-415E-9645-AD8B6BC11117}">
      <dgm:prSet/>
      <dgm:spPr/>
      <dgm:t>
        <a:bodyPr/>
        <a:lstStyle/>
        <a:p>
          <a:r>
            <a:rPr lang="de-DE"/>
            <a:t>Generator 3 </a:t>
          </a:r>
          <a:r>
            <a:rPr lang="en-CA"/>
            <a:t>never</a:t>
          </a:r>
          <a:r>
            <a:rPr lang="de-DE"/>
            <a:t> showed a case of </a:t>
          </a:r>
          <a:r>
            <a:rPr lang="en-US"/>
            <a:t>irregularity</a:t>
          </a:r>
        </a:p>
      </dgm:t>
    </dgm:pt>
    <dgm:pt modelId="{F3906B06-D89F-4CF5-987C-DFF8A0FC66EE}" type="parTrans" cxnId="{78B6C21C-50B6-4E74-9759-BEC0CFF3E7FD}">
      <dgm:prSet/>
      <dgm:spPr/>
      <dgm:t>
        <a:bodyPr/>
        <a:lstStyle/>
        <a:p>
          <a:endParaRPr lang="en-US"/>
        </a:p>
      </dgm:t>
    </dgm:pt>
    <dgm:pt modelId="{65442F29-B029-4D5B-9077-D624329C0AB3}" type="sibTrans" cxnId="{78B6C21C-50B6-4E74-9759-BEC0CFF3E7FD}">
      <dgm:prSet/>
      <dgm:spPr/>
      <dgm:t>
        <a:bodyPr/>
        <a:lstStyle/>
        <a:p>
          <a:endParaRPr lang="en-US"/>
        </a:p>
      </dgm:t>
    </dgm:pt>
    <dgm:pt modelId="{47B783DF-41AA-432A-B8BB-BCFEC04A5F43}" type="pres">
      <dgm:prSet presAssocID="{381D986C-77BE-4068-848E-F47ABF15D22B}" presName="root" presStyleCnt="0">
        <dgm:presLayoutVars>
          <dgm:dir/>
          <dgm:resizeHandles val="exact"/>
        </dgm:presLayoutVars>
      </dgm:prSet>
      <dgm:spPr/>
    </dgm:pt>
    <dgm:pt modelId="{7DD3B6D6-2D14-40E9-8523-64421F0A9C36}" type="pres">
      <dgm:prSet presAssocID="{43ECAAFF-6E0C-4F27-8F08-D1CB76994473}" presName="compNode" presStyleCnt="0"/>
      <dgm:spPr/>
    </dgm:pt>
    <dgm:pt modelId="{EA6D5580-11C0-463B-801A-46B5A89E5D48}" type="pres">
      <dgm:prSet presAssocID="{43ECAAFF-6E0C-4F27-8F08-D1CB76994473}" presName="bgRect" presStyleLbl="bgShp" presStyleIdx="0" presStyleCnt="3"/>
      <dgm:spPr/>
    </dgm:pt>
    <dgm:pt modelId="{7F6B7E8A-A755-4A20-B330-C9C690C9F9C8}" type="pres">
      <dgm:prSet presAssocID="{43ECAAFF-6E0C-4F27-8F08-D1CB76994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1B6CF1-B3F2-487A-B60A-B3F50F912492}" type="pres">
      <dgm:prSet presAssocID="{43ECAAFF-6E0C-4F27-8F08-D1CB76994473}" presName="spaceRect" presStyleCnt="0"/>
      <dgm:spPr/>
    </dgm:pt>
    <dgm:pt modelId="{3AF9740F-38D5-43CD-8819-C02B1D00D954}" type="pres">
      <dgm:prSet presAssocID="{43ECAAFF-6E0C-4F27-8F08-D1CB76994473}" presName="parTx" presStyleLbl="revTx" presStyleIdx="0" presStyleCnt="3">
        <dgm:presLayoutVars>
          <dgm:chMax val="0"/>
          <dgm:chPref val="0"/>
        </dgm:presLayoutVars>
      </dgm:prSet>
      <dgm:spPr/>
    </dgm:pt>
    <dgm:pt modelId="{D34B6F66-17CF-4CD0-A442-CA63D6ACF95D}" type="pres">
      <dgm:prSet presAssocID="{AA668644-7AB0-4FB7-9A33-33CE1C6F8B90}" presName="sibTrans" presStyleCnt="0"/>
      <dgm:spPr/>
    </dgm:pt>
    <dgm:pt modelId="{E5DDE264-4509-4786-B68F-8C50C1D9CEA6}" type="pres">
      <dgm:prSet presAssocID="{7C9EE2C3-F057-4F74-AF26-E3B28C394BCC}" presName="compNode" presStyleCnt="0"/>
      <dgm:spPr/>
    </dgm:pt>
    <dgm:pt modelId="{F798330F-F44F-4006-93DF-54DB7E50014B}" type="pres">
      <dgm:prSet presAssocID="{7C9EE2C3-F057-4F74-AF26-E3B28C394BCC}" presName="bgRect" presStyleLbl="bgShp" presStyleIdx="1" presStyleCnt="3"/>
      <dgm:spPr/>
    </dgm:pt>
    <dgm:pt modelId="{3466A356-6276-426C-8636-B31390DFF172}" type="pres">
      <dgm:prSet presAssocID="{7C9EE2C3-F057-4F74-AF26-E3B28C394B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CBF6950-3C69-4108-BF7A-3A6C73D8644E}" type="pres">
      <dgm:prSet presAssocID="{7C9EE2C3-F057-4F74-AF26-E3B28C394BCC}" presName="spaceRect" presStyleCnt="0"/>
      <dgm:spPr/>
    </dgm:pt>
    <dgm:pt modelId="{3E8734E9-8EFA-4E25-8237-C73CDC7389CB}" type="pres">
      <dgm:prSet presAssocID="{7C9EE2C3-F057-4F74-AF26-E3B28C394BCC}" presName="parTx" presStyleLbl="revTx" presStyleIdx="1" presStyleCnt="3">
        <dgm:presLayoutVars>
          <dgm:chMax val="0"/>
          <dgm:chPref val="0"/>
        </dgm:presLayoutVars>
      </dgm:prSet>
      <dgm:spPr/>
    </dgm:pt>
    <dgm:pt modelId="{C074584F-7002-4D0A-9FD0-53591808F433}" type="pres">
      <dgm:prSet presAssocID="{2ACA4392-B055-4B7B-9D5E-3D19EF86CBFC}" presName="sibTrans" presStyleCnt="0"/>
      <dgm:spPr/>
    </dgm:pt>
    <dgm:pt modelId="{D74F8BB0-6925-4E63-B158-413E6AC56320}" type="pres">
      <dgm:prSet presAssocID="{9F4B2A28-E340-415E-9645-AD8B6BC11117}" presName="compNode" presStyleCnt="0"/>
      <dgm:spPr/>
    </dgm:pt>
    <dgm:pt modelId="{3F6C6B26-BEF8-4D82-A639-DCB28840F5D6}" type="pres">
      <dgm:prSet presAssocID="{9F4B2A28-E340-415E-9645-AD8B6BC11117}" presName="bgRect" presStyleLbl="bgShp" presStyleIdx="2" presStyleCnt="3"/>
      <dgm:spPr/>
    </dgm:pt>
    <dgm:pt modelId="{A118B382-0EF3-43E7-B3F5-86650CCE75D7}" type="pres">
      <dgm:prSet presAssocID="{9F4B2A28-E340-415E-9645-AD8B6BC111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9D767BD-B516-41D4-AD58-6A7060D76BDF}" type="pres">
      <dgm:prSet presAssocID="{9F4B2A28-E340-415E-9645-AD8B6BC11117}" presName="spaceRect" presStyleCnt="0"/>
      <dgm:spPr/>
    </dgm:pt>
    <dgm:pt modelId="{E3FC542F-23B9-497C-8372-CFA474037B65}" type="pres">
      <dgm:prSet presAssocID="{9F4B2A28-E340-415E-9645-AD8B6BC111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B6C21C-50B6-4E74-9759-BEC0CFF3E7FD}" srcId="{381D986C-77BE-4068-848E-F47ABF15D22B}" destId="{9F4B2A28-E340-415E-9645-AD8B6BC11117}" srcOrd="2" destOrd="0" parTransId="{F3906B06-D89F-4CF5-987C-DFF8A0FC66EE}" sibTransId="{65442F29-B029-4D5B-9077-D624329C0AB3}"/>
    <dgm:cxn modelId="{16419239-3153-47BE-8515-1F0728AA40FE}" type="presOf" srcId="{43ECAAFF-6E0C-4F27-8F08-D1CB76994473}" destId="{3AF9740F-38D5-43CD-8819-C02B1D00D954}" srcOrd="0" destOrd="0" presId="urn:microsoft.com/office/officeart/2018/2/layout/IconVerticalSolidList"/>
    <dgm:cxn modelId="{8D8CF46A-2B73-4FC9-893E-88E9D2A37E1E}" type="presOf" srcId="{381D986C-77BE-4068-848E-F47ABF15D22B}" destId="{47B783DF-41AA-432A-B8BB-BCFEC04A5F43}" srcOrd="0" destOrd="0" presId="urn:microsoft.com/office/officeart/2018/2/layout/IconVerticalSolidList"/>
    <dgm:cxn modelId="{5B825C5A-FFA4-41C3-B929-B2171BEE7D4E}" srcId="{381D986C-77BE-4068-848E-F47ABF15D22B}" destId="{43ECAAFF-6E0C-4F27-8F08-D1CB76994473}" srcOrd="0" destOrd="0" parTransId="{A1A76009-3D34-432E-B6E6-B39533B9DC01}" sibTransId="{AA668644-7AB0-4FB7-9A33-33CE1C6F8B90}"/>
    <dgm:cxn modelId="{7187467B-A42E-43EB-9837-F28E2CF780F7}" type="presOf" srcId="{9F4B2A28-E340-415E-9645-AD8B6BC11117}" destId="{E3FC542F-23B9-497C-8372-CFA474037B65}" srcOrd="0" destOrd="0" presId="urn:microsoft.com/office/officeart/2018/2/layout/IconVerticalSolidList"/>
    <dgm:cxn modelId="{7DE780BF-9E7B-4510-93E4-CDF99F2987AA}" srcId="{381D986C-77BE-4068-848E-F47ABF15D22B}" destId="{7C9EE2C3-F057-4F74-AF26-E3B28C394BCC}" srcOrd="1" destOrd="0" parTransId="{C345D77A-B8A5-4B09-939A-3242871ECA7B}" sibTransId="{2ACA4392-B055-4B7B-9D5E-3D19EF86CBFC}"/>
    <dgm:cxn modelId="{232AF3E2-E84C-4C07-A52A-EF2C5E370676}" type="presOf" srcId="{7C9EE2C3-F057-4F74-AF26-E3B28C394BCC}" destId="{3E8734E9-8EFA-4E25-8237-C73CDC7389CB}" srcOrd="0" destOrd="0" presId="urn:microsoft.com/office/officeart/2018/2/layout/IconVerticalSolidList"/>
    <dgm:cxn modelId="{D2CF8FA2-F4E7-4AAA-8D00-A0483C9F73C9}" type="presParOf" srcId="{47B783DF-41AA-432A-B8BB-BCFEC04A5F43}" destId="{7DD3B6D6-2D14-40E9-8523-64421F0A9C36}" srcOrd="0" destOrd="0" presId="urn:microsoft.com/office/officeart/2018/2/layout/IconVerticalSolidList"/>
    <dgm:cxn modelId="{6D894603-2033-44BC-8F66-E0AAEAF77ABF}" type="presParOf" srcId="{7DD3B6D6-2D14-40E9-8523-64421F0A9C36}" destId="{EA6D5580-11C0-463B-801A-46B5A89E5D48}" srcOrd="0" destOrd="0" presId="urn:microsoft.com/office/officeart/2018/2/layout/IconVerticalSolidList"/>
    <dgm:cxn modelId="{67E8E020-F74C-4D53-AE89-6BB9D417E6A3}" type="presParOf" srcId="{7DD3B6D6-2D14-40E9-8523-64421F0A9C36}" destId="{7F6B7E8A-A755-4A20-B330-C9C690C9F9C8}" srcOrd="1" destOrd="0" presId="urn:microsoft.com/office/officeart/2018/2/layout/IconVerticalSolidList"/>
    <dgm:cxn modelId="{42B10AB3-A79D-4515-97B4-34C7116D447F}" type="presParOf" srcId="{7DD3B6D6-2D14-40E9-8523-64421F0A9C36}" destId="{681B6CF1-B3F2-487A-B60A-B3F50F912492}" srcOrd="2" destOrd="0" presId="urn:microsoft.com/office/officeart/2018/2/layout/IconVerticalSolidList"/>
    <dgm:cxn modelId="{E7ED5661-FCF3-4B5F-822A-73C101E6BCF1}" type="presParOf" srcId="{7DD3B6D6-2D14-40E9-8523-64421F0A9C36}" destId="{3AF9740F-38D5-43CD-8819-C02B1D00D954}" srcOrd="3" destOrd="0" presId="urn:microsoft.com/office/officeart/2018/2/layout/IconVerticalSolidList"/>
    <dgm:cxn modelId="{C7353683-C6CE-4F44-8B27-F108AE927977}" type="presParOf" srcId="{47B783DF-41AA-432A-B8BB-BCFEC04A5F43}" destId="{D34B6F66-17CF-4CD0-A442-CA63D6ACF95D}" srcOrd="1" destOrd="0" presId="urn:microsoft.com/office/officeart/2018/2/layout/IconVerticalSolidList"/>
    <dgm:cxn modelId="{538C4170-96F4-42C1-93FC-4CF4169324ED}" type="presParOf" srcId="{47B783DF-41AA-432A-B8BB-BCFEC04A5F43}" destId="{E5DDE264-4509-4786-B68F-8C50C1D9CEA6}" srcOrd="2" destOrd="0" presId="urn:microsoft.com/office/officeart/2018/2/layout/IconVerticalSolidList"/>
    <dgm:cxn modelId="{107BA3E5-50DA-4C51-AC15-F95512D387DA}" type="presParOf" srcId="{E5DDE264-4509-4786-B68F-8C50C1D9CEA6}" destId="{F798330F-F44F-4006-93DF-54DB7E50014B}" srcOrd="0" destOrd="0" presId="urn:microsoft.com/office/officeart/2018/2/layout/IconVerticalSolidList"/>
    <dgm:cxn modelId="{3101B381-E753-4003-98EC-C7FB1D22293A}" type="presParOf" srcId="{E5DDE264-4509-4786-B68F-8C50C1D9CEA6}" destId="{3466A356-6276-426C-8636-B31390DFF172}" srcOrd="1" destOrd="0" presId="urn:microsoft.com/office/officeart/2018/2/layout/IconVerticalSolidList"/>
    <dgm:cxn modelId="{7FFD785E-CA62-4AC7-9D52-54B39FBC8F0D}" type="presParOf" srcId="{E5DDE264-4509-4786-B68F-8C50C1D9CEA6}" destId="{5CBF6950-3C69-4108-BF7A-3A6C73D8644E}" srcOrd="2" destOrd="0" presId="urn:microsoft.com/office/officeart/2018/2/layout/IconVerticalSolidList"/>
    <dgm:cxn modelId="{20C27489-FFBA-4238-B767-16F1CFFA88F7}" type="presParOf" srcId="{E5DDE264-4509-4786-B68F-8C50C1D9CEA6}" destId="{3E8734E9-8EFA-4E25-8237-C73CDC7389CB}" srcOrd="3" destOrd="0" presId="urn:microsoft.com/office/officeart/2018/2/layout/IconVerticalSolidList"/>
    <dgm:cxn modelId="{EBCD472F-B6F3-4A71-941D-E38BFB9B798C}" type="presParOf" srcId="{47B783DF-41AA-432A-B8BB-BCFEC04A5F43}" destId="{C074584F-7002-4D0A-9FD0-53591808F433}" srcOrd="3" destOrd="0" presId="urn:microsoft.com/office/officeart/2018/2/layout/IconVerticalSolidList"/>
    <dgm:cxn modelId="{4449ED3B-70EF-4CBD-8605-08E52F1B2170}" type="presParOf" srcId="{47B783DF-41AA-432A-B8BB-BCFEC04A5F43}" destId="{D74F8BB0-6925-4E63-B158-413E6AC56320}" srcOrd="4" destOrd="0" presId="urn:microsoft.com/office/officeart/2018/2/layout/IconVerticalSolidList"/>
    <dgm:cxn modelId="{3545570F-374E-41D8-8D06-BABCFA98D824}" type="presParOf" srcId="{D74F8BB0-6925-4E63-B158-413E6AC56320}" destId="{3F6C6B26-BEF8-4D82-A639-DCB28840F5D6}" srcOrd="0" destOrd="0" presId="urn:microsoft.com/office/officeart/2018/2/layout/IconVerticalSolidList"/>
    <dgm:cxn modelId="{376ECDDC-0452-433E-8D45-3CF7FBDC45C9}" type="presParOf" srcId="{D74F8BB0-6925-4E63-B158-413E6AC56320}" destId="{A118B382-0EF3-43E7-B3F5-86650CCE75D7}" srcOrd="1" destOrd="0" presId="urn:microsoft.com/office/officeart/2018/2/layout/IconVerticalSolidList"/>
    <dgm:cxn modelId="{5C3FF802-EAD7-47F4-B33F-5EC87707F70A}" type="presParOf" srcId="{D74F8BB0-6925-4E63-B158-413E6AC56320}" destId="{E9D767BD-B516-41D4-AD58-6A7060D76BDF}" srcOrd="2" destOrd="0" presId="urn:microsoft.com/office/officeart/2018/2/layout/IconVerticalSolidList"/>
    <dgm:cxn modelId="{F18ABDE0-14FF-465F-B3F6-A40F0F40FA77}" type="presParOf" srcId="{D74F8BB0-6925-4E63-B158-413E6AC56320}" destId="{E3FC542F-23B9-497C-8372-CFA474037B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F0321-933F-4E98-9C4C-0FD8EE3E60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72BC65-ED80-4133-BA93-7BFF1B8D5BDE}">
      <dgm:prSet/>
      <dgm:spPr/>
      <dgm:t>
        <a:bodyPr/>
        <a:lstStyle/>
        <a:p>
          <a:r>
            <a:rPr lang="en-GB" dirty="0"/>
            <a:t>Input by the user. </a:t>
          </a:r>
          <a:endParaRPr lang="en-US" dirty="0"/>
        </a:p>
      </dgm:t>
    </dgm:pt>
    <dgm:pt modelId="{1FE697E2-5209-4DF2-B30D-810FFAECD70A}" type="parTrans" cxnId="{E9AC6623-8E1F-4077-95E1-BA0B0112EFCE}">
      <dgm:prSet/>
      <dgm:spPr/>
      <dgm:t>
        <a:bodyPr/>
        <a:lstStyle/>
        <a:p>
          <a:endParaRPr lang="en-US"/>
        </a:p>
      </dgm:t>
    </dgm:pt>
    <dgm:pt modelId="{4E08D797-3DFB-45A7-9F85-8E3E2AD4BBF3}" type="sibTrans" cxnId="{E9AC6623-8E1F-4077-95E1-BA0B0112EF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57613E-970B-45C4-BD06-31E5C34DAE4C}">
          <dgm:prSet/>
          <dgm:spPr/>
          <dgm:t>
            <a:bodyPr/>
            <a:lstStyle/>
            <a:p>
              <a:r>
                <a:rPr lang="en-GB" dirty="0"/>
                <a:t>D(1) = 1 and the other D(</a:t>
              </a:r>
              <a:r>
                <a:rPr lang="en-GB" dirty="0" err="1"/>
                <a:t>i</a:t>
              </a:r>
              <a:r>
                <a:rPr lang="en-GB" dirty="0"/>
                <a:t>) = </a:t>
              </a:r>
              <a14:m>
                <m:oMath xmlns:m="http://schemas.openxmlformats.org/officeDocument/2006/math">
                  <m:f>
                    <m:f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𝐶𝑂𝑁𝐷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B657613E-970B-45C4-BD06-31E5C34DAE4C}">
          <dgm:prSet/>
          <dgm:spPr/>
          <dgm:t>
            <a:bodyPr/>
            <a:lstStyle/>
            <a:p>
              <a:r>
                <a:rPr lang="en-GB" dirty="0"/>
                <a:t>D(1) = 1 and the other D(</a:t>
              </a:r>
              <a:r>
                <a:rPr lang="en-GB" dirty="0" err="1"/>
                <a:t>i</a:t>
              </a:r>
              <a:r>
                <a:rPr lang="en-GB" dirty="0"/>
                <a:t>) = </a:t>
              </a:r>
              <a:r>
                <a:rPr lang="de-DE" b="0" i="0">
                  <a:latin typeface="Cambria Math" panose="02040503050406030204" pitchFamily="18" charset="0"/>
                </a:rPr>
                <a:t>1</a:t>
              </a:r>
              <a:r>
                <a:rPr lang="en-GB" b="0" i="0">
                  <a:latin typeface="Cambria Math" panose="02040503050406030204" pitchFamily="18" charset="0"/>
                </a:rPr>
                <a:t>/</a:t>
              </a:r>
              <a:r>
                <a:rPr lang="de-DE" b="0" i="0">
                  <a:latin typeface="Cambria Math" panose="02040503050406030204" pitchFamily="18" charset="0"/>
                </a:rPr>
                <a:t>𝐶𝑂𝑁𝐷</a:t>
              </a:r>
              <a:endParaRPr lang="en-US" dirty="0"/>
            </a:p>
          </dgm:t>
        </dgm:pt>
      </mc:Fallback>
    </mc:AlternateContent>
    <dgm:pt modelId="{E9D10EF1-CE8E-4730-A5E0-E765F248D51F}" type="parTrans" cxnId="{B7C2E93C-5E2F-4CCD-ADE9-AD0C44C9A148}">
      <dgm:prSet/>
      <dgm:spPr/>
      <dgm:t>
        <a:bodyPr/>
        <a:lstStyle/>
        <a:p>
          <a:endParaRPr lang="en-US"/>
        </a:p>
      </dgm:t>
    </dgm:pt>
    <dgm:pt modelId="{6BAAE200-2349-4E77-8BB2-06C72B78CA6E}" type="sibTrans" cxnId="{B7C2E93C-5E2F-4CCD-ADE9-AD0C44C9A1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401C07-0394-46E5-B984-C4B7FA6DA55F}">
          <dgm:prSet/>
          <dgm:spPr/>
          <dgm:t>
            <a:bodyPr/>
            <a:lstStyle/>
            <a:p>
              <a:r>
                <a:rPr lang="en-GB" dirty="0"/>
                <a:t>D(N) = </a:t>
              </a:r>
              <a14:m>
                <m:oMath xmlns:m="http://schemas.openxmlformats.org/officeDocument/2006/math">
                  <m:f>
                    <m:f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𝐶𝑂𝑁𝐷</m:t>
                      </m:r>
                    </m:den>
                  </m:f>
                </m:oMath>
              </a14:m>
              <a:r>
                <a:rPr lang="en-GB" dirty="0"/>
                <a:t> and the other D(</a:t>
              </a:r>
              <a:r>
                <a:rPr lang="en-GB" dirty="0" err="1"/>
                <a:t>i</a:t>
              </a:r>
              <a:r>
                <a:rPr lang="en-GB" dirty="0"/>
                <a:t>) = 1.</a:t>
              </a:r>
              <a:endParaRPr lang="en-US" dirty="0"/>
            </a:p>
          </dgm:t>
        </dgm:pt>
      </mc:Choice>
      <mc:Fallback xmlns="">
        <dgm:pt modelId="{0E401C07-0394-46E5-B984-C4B7FA6DA55F}">
          <dgm:prSet/>
          <dgm:spPr/>
          <dgm:t>
            <a:bodyPr/>
            <a:lstStyle/>
            <a:p>
              <a:r>
                <a:rPr lang="en-GB" dirty="0"/>
                <a:t>D(N) = </a:t>
              </a:r>
              <a:r>
                <a:rPr lang="de-DE" b="0" i="0">
                  <a:latin typeface="Cambria Math" panose="02040503050406030204" pitchFamily="18" charset="0"/>
                </a:rPr>
                <a:t>1</a:t>
              </a:r>
              <a:r>
                <a:rPr lang="en-GB" b="0" i="0">
                  <a:latin typeface="Cambria Math" panose="02040503050406030204" pitchFamily="18" charset="0"/>
                </a:rPr>
                <a:t>/</a:t>
              </a:r>
              <a:r>
                <a:rPr lang="de-DE" b="0" i="0">
                  <a:latin typeface="Cambria Math" panose="02040503050406030204" pitchFamily="18" charset="0"/>
                </a:rPr>
                <a:t>𝐶𝑂𝑁𝐷</a:t>
              </a:r>
              <a:r>
                <a:rPr lang="en-GB" dirty="0"/>
                <a:t> and the other D(</a:t>
              </a:r>
              <a:r>
                <a:rPr lang="en-GB" dirty="0" err="1"/>
                <a:t>i</a:t>
              </a:r>
              <a:r>
                <a:rPr lang="en-GB" dirty="0"/>
                <a:t>) = 1.</a:t>
              </a:r>
              <a:endParaRPr lang="en-US" dirty="0"/>
            </a:p>
          </dgm:t>
        </dgm:pt>
      </mc:Fallback>
    </mc:AlternateContent>
    <dgm:pt modelId="{1249282C-B844-4439-A7A3-FF94339FA482}" type="parTrans" cxnId="{AEBA5686-4D10-4A03-90B9-0CB507434088}">
      <dgm:prSet/>
      <dgm:spPr/>
      <dgm:t>
        <a:bodyPr/>
        <a:lstStyle/>
        <a:p>
          <a:endParaRPr lang="en-US"/>
        </a:p>
      </dgm:t>
    </dgm:pt>
    <dgm:pt modelId="{6A3F267F-49FE-4F82-8BDF-645F37158DFA}" type="sibTrans" cxnId="{AEBA5686-4D10-4A03-90B9-0CB50743408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41E1E93-12B0-4BB2-9B07-8F3B693ED010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form a geometric sequence from 1 to </a:t>
              </a:r>
              <a14:m>
                <m:oMath xmlns:m="http://schemas.openxmlformats.org/officeDocument/2006/math">
                  <m:f>
                    <m:f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𝐶𝑂𝑁𝐷</m:t>
                      </m:r>
                    </m:den>
                  </m:f>
                </m:oMath>
              </a14:m>
              <a:r>
                <a:rPr lang="en-GB" dirty="0"/>
                <a:t>.</a:t>
              </a:r>
              <a:endParaRPr lang="en-US" dirty="0"/>
            </a:p>
          </dgm:t>
        </dgm:pt>
      </mc:Choice>
      <mc:Fallback xmlns="">
        <dgm:pt modelId="{941E1E93-12B0-4BB2-9B07-8F3B693ED010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form a geometric sequence from 1 to </a:t>
              </a:r>
              <a:r>
                <a:rPr lang="de-DE" b="0" i="0">
                  <a:latin typeface="Cambria Math" panose="02040503050406030204" pitchFamily="18" charset="0"/>
                </a:rPr>
                <a:t>1</a:t>
              </a:r>
              <a:r>
                <a:rPr lang="en-GB" b="0" i="0">
                  <a:latin typeface="Cambria Math" panose="02040503050406030204" pitchFamily="18" charset="0"/>
                </a:rPr>
                <a:t>/(</a:t>
              </a:r>
              <a:r>
                <a:rPr lang="de-DE" b="0" i="0">
                  <a:latin typeface="Cambria Math" panose="02040503050406030204" pitchFamily="18" charset="0"/>
                </a:rPr>
                <a:t> 𝐶𝑂𝑁𝐷</a:t>
              </a:r>
              <a:r>
                <a:rPr lang="en-GB" b="0" i="0">
                  <a:latin typeface="Cambria Math" panose="02040503050406030204" pitchFamily="18" charset="0"/>
                </a:rPr>
                <a:t>)</a:t>
              </a:r>
              <a:r>
                <a:rPr lang="en-GB" dirty="0"/>
                <a:t>.</a:t>
              </a:r>
              <a:endParaRPr lang="en-US" dirty="0"/>
            </a:p>
          </dgm:t>
        </dgm:pt>
      </mc:Fallback>
    </mc:AlternateContent>
    <dgm:pt modelId="{68E31E35-7461-4DFA-8D89-4AEC814398E1}" type="parTrans" cxnId="{D7EB82AD-DCE3-4B6E-A3C5-2546D3FC15FA}">
      <dgm:prSet/>
      <dgm:spPr/>
      <dgm:t>
        <a:bodyPr/>
        <a:lstStyle/>
        <a:p>
          <a:endParaRPr lang="en-US"/>
        </a:p>
      </dgm:t>
    </dgm:pt>
    <dgm:pt modelId="{B6EA1277-D579-4F37-BF3B-5C9ECA1CC094}" type="sibTrans" cxnId="{D7EB82AD-DCE3-4B6E-A3C5-2546D3FC15FA}">
      <dgm:prSet/>
      <dgm:spPr/>
      <dgm:t>
        <a:bodyPr/>
        <a:lstStyle/>
        <a:p>
          <a:endParaRPr lang="en-US"/>
        </a:p>
      </dgm:t>
    </dgm:pt>
    <dgm:pt modelId="{C4E8CC87-A621-4918-AC96-060475D60984}" type="pres">
      <dgm:prSet presAssocID="{BA0F0321-933F-4E98-9C4C-0FD8EE3E60BF}" presName="vert0" presStyleCnt="0">
        <dgm:presLayoutVars>
          <dgm:dir/>
          <dgm:animOne val="branch"/>
          <dgm:animLvl val="lvl"/>
        </dgm:presLayoutVars>
      </dgm:prSet>
      <dgm:spPr/>
    </dgm:pt>
    <dgm:pt modelId="{26B70324-F142-4CF3-832A-BF9E38FEA563}" type="pres">
      <dgm:prSet presAssocID="{3172BC65-ED80-4133-BA93-7BFF1B8D5BDE}" presName="thickLine" presStyleLbl="alignNode1" presStyleIdx="0" presStyleCnt="4"/>
      <dgm:spPr/>
    </dgm:pt>
    <dgm:pt modelId="{685BCD18-5B82-49DC-81BB-EB291F6B1D3C}" type="pres">
      <dgm:prSet presAssocID="{3172BC65-ED80-4133-BA93-7BFF1B8D5BDE}" presName="horz1" presStyleCnt="0"/>
      <dgm:spPr/>
    </dgm:pt>
    <dgm:pt modelId="{9A214C09-CB23-4330-A127-2B81B05E4F0B}" type="pres">
      <dgm:prSet presAssocID="{3172BC65-ED80-4133-BA93-7BFF1B8D5BDE}" presName="tx1" presStyleLbl="revTx" presStyleIdx="0" presStyleCnt="4"/>
      <dgm:spPr/>
    </dgm:pt>
    <dgm:pt modelId="{1C5F478C-E261-485B-8262-A8A5BF47E230}" type="pres">
      <dgm:prSet presAssocID="{3172BC65-ED80-4133-BA93-7BFF1B8D5BDE}" presName="vert1" presStyleCnt="0"/>
      <dgm:spPr/>
    </dgm:pt>
    <dgm:pt modelId="{35F7FD99-2064-466A-A00A-8B7B69ACD919}" type="pres">
      <dgm:prSet presAssocID="{B657613E-970B-45C4-BD06-31E5C34DAE4C}" presName="thickLine" presStyleLbl="alignNode1" presStyleIdx="1" presStyleCnt="4"/>
      <dgm:spPr/>
    </dgm:pt>
    <dgm:pt modelId="{4222A9C5-65BC-484D-89B6-BF28C308F531}" type="pres">
      <dgm:prSet presAssocID="{B657613E-970B-45C4-BD06-31E5C34DAE4C}" presName="horz1" presStyleCnt="0"/>
      <dgm:spPr/>
    </dgm:pt>
    <dgm:pt modelId="{97852784-C45E-4201-B135-4D82D6BF12AD}" type="pres">
      <dgm:prSet presAssocID="{B657613E-970B-45C4-BD06-31E5C34DAE4C}" presName="tx1" presStyleLbl="revTx" presStyleIdx="1" presStyleCnt="4" custScaleY="72537"/>
      <dgm:spPr/>
    </dgm:pt>
    <dgm:pt modelId="{6D15AE1E-7BF8-4E6F-A538-00FDB67936A5}" type="pres">
      <dgm:prSet presAssocID="{B657613E-970B-45C4-BD06-31E5C34DAE4C}" presName="vert1" presStyleCnt="0"/>
      <dgm:spPr/>
    </dgm:pt>
    <dgm:pt modelId="{D39D423F-A20D-4773-9A4D-0DF064C4E261}" type="pres">
      <dgm:prSet presAssocID="{0E401C07-0394-46E5-B984-C4B7FA6DA55F}" presName="thickLine" presStyleLbl="alignNode1" presStyleIdx="2" presStyleCnt="4"/>
      <dgm:spPr/>
    </dgm:pt>
    <dgm:pt modelId="{7895ECE4-547C-4DAA-83B0-4F74C502A245}" type="pres">
      <dgm:prSet presAssocID="{0E401C07-0394-46E5-B984-C4B7FA6DA55F}" presName="horz1" presStyleCnt="0"/>
      <dgm:spPr/>
    </dgm:pt>
    <dgm:pt modelId="{69D74623-7A0C-4AE4-8D8D-0321B2895105}" type="pres">
      <dgm:prSet presAssocID="{0E401C07-0394-46E5-B984-C4B7FA6DA55F}" presName="tx1" presStyleLbl="revTx" presStyleIdx="2" presStyleCnt="4"/>
      <dgm:spPr/>
    </dgm:pt>
    <dgm:pt modelId="{62B49E35-1DE8-41C9-B1A7-450655E5928F}" type="pres">
      <dgm:prSet presAssocID="{0E401C07-0394-46E5-B984-C4B7FA6DA55F}" presName="vert1" presStyleCnt="0"/>
      <dgm:spPr/>
    </dgm:pt>
    <dgm:pt modelId="{C68DA5A2-1201-4EFB-AA7D-0A87A606866A}" type="pres">
      <dgm:prSet presAssocID="{941E1E93-12B0-4BB2-9B07-8F3B693ED010}" presName="thickLine" presStyleLbl="alignNode1" presStyleIdx="3" presStyleCnt="4"/>
      <dgm:spPr/>
    </dgm:pt>
    <dgm:pt modelId="{BFFBFAD1-4971-4B7A-B6E1-8D9A7D3BEFA4}" type="pres">
      <dgm:prSet presAssocID="{941E1E93-12B0-4BB2-9B07-8F3B693ED010}" presName="horz1" presStyleCnt="0"/>
      <dgm:spPr/>
    </dgm:pt>
    <dgm:pt modelId="{77C7B9C6-5DBF-4301-87FA-1433D766B53B}" type="pres">
      <dgm:prSet presAssocID="{941E1E93-12B0-4BB2-9B07-8F3B693ED010}" presName="tx1" presStyleLbl="revTx" presStyleIdx="3" presStyleCnt="4"/>
      <dgm:spPr/>
    </dgm:pt>
    <dgm:pt modelId="{16DAD92E-ECC0-49B3-818C-FF70F873EB94}" type="pres">
      <dgm:prSet presAssocID="{941E1E93-12B0-4BB2-9B07-8F3B693ED010}" presName="vert1" presStyleCnt="0"/>
      <dgm:spPr/>
    </dgm:pt>
  </dgm:ptLst>
  <dgm:cxnLst>
    <dgm:cxn modelId="{47ABEF17-C376-4FBF-8079-CE0D27B5CC3B}" type="presOf" srcId="{B657613E-970B-45C4-BD06-31E5C34DAE4C}" destId="{97852784-C45E-4201-B135-4D82D6BF12AD}" srcOrd="0" destOrd="0" presId="urn:microsoft.com/office/officeart/2008/layout/LinedList"/>
    <dgm:cxn modelId="{E9AC6623-8E1F-4077-95E1-BA0B0112EFCE}" srcId="{BA0F0321-933F-4E98-9C4C-0FD8EE3E60BF}" destId="{3172BC65-ED80-4133-BA93-7BFF1B8D5BDE}" srcOrd="0" destOrd="0" parTransId="{1FE697E2-5209-4DF2-B30D-810FFAECD70A}" sibTransId="{4E08D797-3DFB-45A7-9F85-8E3E2AD4BBF3}"/>
    <dgm:cxn modelId="{FE1FCF3C-E941-40B1-B322-1861D9065CFA}" type="presOf" srcId="{941E1E93-12B0-4BB2-9B07-8F3B693ED010}" destId="{77C7B9C6-5DBF-4301-87FA-1433D766B53B}" srcOrd="0" destOrd="0" presId="urn:microsoft.com/office/officeart/2008/layout/LinedList"/>
    <dgm:cxn modelId="{B7C2E93C-5E2F-4CCD-ADE9-AD0C44C9A148}" srcId="{BA0F0321-933F-4E98-9C4C-0FD8EE3E60BF}" destId="{B657613E-970B-45C4-BD06-31E5C34DAE4C}" srcOrd="1" destOrd="0" parTransId="{E9D10EF1-CE8E-4730-A5E0-E765F248D51F}" sibTransId="{6BAAE200-2349-4E77-8BB2-06C72B78CA6E}"/>
    <dgm:cxn modelId="{08EF8150-F4B2-41B8-81BF-5BA46837BC21}" type="presOf" srcId="{3172BC65-ED80-4133-BA93-7BFF1B8D5BDE}" destId="{9A214C09-CB23-4330-A127-2B81B05E4F0B}" srcOrd="0" destOrd="0" presId="urn:microsoft.com/office/officeart/2008/layout/LinedList"/>
    <dgm:cxn modelId="{AEBA5686-4D10-4A03-90B9-0CB507434088}" srcId="{BA0F0321-933F-4E98-9C4C-0FD8EE3E60BF}" destId="{0E401C07-0394-46E5-B984-C4B7FA6DA55F}" srcOrd="2" destOrd="0" parTransId="{1249282C-B844-4439-A7A3-FF94339FA482}" sibTransId="{6A3F267F-49FE-4F82-8BDF-645F37158DFA}"/>
    <dgm:cxn modelId="{D1C573A4-84F2-4ED0-88E0-9861FDA6B5DA}" type="presOf" srcId="{0E401C07-0394-46E5-B984-C4B7FA6DA55F}" destId="{69D74623-7A0C-4AE4-8D8D-0321B2895105}" srcOrd="0" destOrd="0" presId="urn:microsoft.com/office/officeart/2008/layout/LinedList"/>
    <dgm:cxn modelId="{D7EB82AD-DCE3-4B6E-A3C5-2546D3FC15FA}" srcId="{BA0F0321-933F-4E98-9C4C-0FD8EE3E60BF}" destId="{941E1E93-12B0-4BB2-9B07-8F3B693ED010}" srcOrd="3" destOrd="0" parTransId="{68E31E35-7461-4DFA-8D89-4AEC814398E1}" sibTransId="{B6EA1277-D579-4F37-BF3B-5C9ECA1CC094}"/>
    <dgm:cxn modelId="{0EB61CE5-9C64-4CBB-AF89-BF461B401C63}" type="presOf" srcId="{BA0F0321-933F-4E98-9C4C-0FD8EE3E60BF}" destId="{C4E8CC87-A621-4918-AC96-060475D60984}" srcOrd="0" destOrd="0" presId="urn:microsoft.com/office/officeart/2008/layout/LinedList"/>
    <dgm:cxn modelId="{4C74E7FA-8F68-4CBA-8355-4CA3AFBFD328}" type="presParOf" srcId="{C4E8CC87-A621-4918-AC96-060475D60984}" destId="{26B70324-F142-4CF3-832A-BF9E38FEA563}" srcOrd="0" destOrd="0" presId="urn:microsoft.com/office/officeart/2008/layout/LinedList"/>
    <dgm:cxn modelId="{29C0B7AA-08A9-436B-AA1C-9C7E48AF7D10}" type="presParOf" srcId="{C4E8CC87-A621-4918-AC96-060475D60984}" destId="{685BCD18-5B82-49DC-81BB-EB291F6B1D3C}" srcOrd="1" destOrd="0" presId="urn:microsoft.com/office/officeart/2008/layout/LinedList"/>
    <dgm:cxn modelId="{837D07B4-ADFE-4DFF-96B1-2F32450EF32E}" type="presParOf" srcId="{685BCD18-5B82-49DC-81BB-EB291F6B1D3C}" destId="{9A214C09-CB23-4330-A127-2B81B05E4F0B}" srcOrd="0" destOrd="0" presId="urn:microsoft.com/office/officeart/2008/layout/LinedList"/>
    <dgm:cxn modelId="{BA1FB96B-E83E-401B-AD59-55C319242056}" type="presParOf" srcId="{685BCD18-5B82-49DC-81BB-EB291F6B1D3C}" destId="{1C5F478C-E261-485B-8262-A8A5BF47E230}" srcOrd="1" destOrd="0" presId="urn:microsoft.com/office/officeart/2008/layout/LinedList"/>
    <dgm:cxn modelId="{31632975-0847-4DCC-8D44-BF257B624818}" type="presParOf" srcId="{C4E8CC87-A621-4918-AC96-060475D60984}" destId="{35F7FD99-2064-466A-A00A-8B7B69ACD919}" srcOrd="2" destOrd="0" presId="urn:microsoft.com/office/officeart/2008/layout/LinedList"/>
    <dgm:cxn modelId="{8B3CB2CB-CAC0-4766-B0C8-771B1D2A80E0}" type="presParOf" srcId="{C4E8CC87-A621-4918-AC96-060475D60984}" destId="{4222A9C5-65BC-484D-89B6-BF28C308F531}" srcOrd="3" destOrd="0" presId="urn:microsoft.com/office/officeart/2008/layout/LinedList"/>
    <dgm:cxn modelId="{9F25CDA9-F2AE-4B6E-9AF7-A3F975D0622F}" type="presParOf" srcId="{4222A9C5-65BC-484D-89B6-BF28C308F531}" destId="{97852784-C45E-4201-B135-4D82D6BF12AD}" srcOrd="0" destOrd="0" presId="urn:microsoft.com/office/officeart/2008/layout/LinedList"/>
    <dgm:cxn modelId="{10D6E7A7-3E0F-46E7-8D7C-1C4B2EC02C88}" type="presParOf" srcId="{4222A9C5-65BC-484D-89B6-BF28C308F531}" destId="{6D15AE1E-7BF8-4E6F-A538-00FDB67936A5}" srcOrd="1" destOrd="0" presId="urn:microsoft.com/office/officeart/2008/layout/LinedList"/>
    <dgm:cxn modelId="{54FB8041-9465-4C9D-AD03-1C5C4C353601}" type="presParOf" srcId="{C4E8CC87-A621-4918-AC96-060475D60984}" destId="{D39D423F-A20D-4773-9A4D-0DF064C4E261}" srcOrd="4" destOrd="0" presId="urn:microsoft.com/office/officeart/2008/layout/LinedList"/>
    <dgm:cxn modelId="{DFAA68D6-19A8-43AF-869B-9E302857F084}" type="presParOf" srcId="{C4E8CC87-A621-4918-AC96-060475D60984}" destId="{7895ECE4-547C-4DAA-83B0-4F74C502A245}" srcOrd="5" destOrd="0" presId="urn:microsoft.com/office/officeart/2008/layout/LinedList"/>
    <dgm:cxn modelId="{E594AE19-BC39-4F7F-A9E9-BD68D93AA7E1}" type="presParOf" srcId="{7895ECE4-547C-4DAA-83B0-4F74C502A245}" destId="{69D74623-7A0C-4AE4-8D8D-0321B2895105}" srcOrd="0" destOrd="0" presId="urn:microsoft.com/office/officeart/2008/layout/LinedList"/>
    <dgm:cxn modelId="{7E7C8355-0F01-4B96-A762-E0B92E9F0F47}" type="presParOf" srcId="{7895ECE4-547C-4DAA-83B0-4F74C502A245}" destId="{62B49E35-1DE8-41C9-B1A7-450655E5928F}" srcOrd="1" destOrd="0" presId="urn:microsoft.com/office/officeart/2008/layout/LinedList"/>
    <dgm:cxn modelId="{C0561996-BA95-4FD1-BF67-A43E7F1D9573}" type="presParOf" srcId="{C4E8CC87-A621-4918-AC96-060475D60984}" destId="{C68DA5A2-1201-4EFB-AA7D-0A87A606866A}" srcOrd="6" destOrd="0" presId="urn:microsoft.com/office/officeart/2008/layout/LinedList"/>
    <dgm:cxn modelId="{0FF9C51A-8708-49B9-8565-60C34185D03F}" type="presParOf" srcId="{C4E8CC87-A621-4918-AC96-060475D60984}" destId="{BFFBFAD1-4971-4B7A-B6E1-8D9A7D3BEFA4}" srcOrd="7" destOrd="0" presId="urn:microsoft.com/office/officeart/2008/layout/LinedList"/>
    <dgm:cxn modelId="{8C3FB836-F3DB-473C-A15F-B1D786085988}" type="presParOf" srcId="{BFFBFAD1-4971-4B7A-B6E1-8D9A7D3BEFA4}" destId="{77C7B9C6-5DBF-4301-87FA-1433D766B53B}" srcOrd="0" destOrd="0" presId="urn:microsoft.com/office/officeart/2008/layout/LinedList"/>
    <dgm:cxn modelId="{39D680A0-9668-42E2-903C-43BA7E8284AA}" type="presParOf" srcId="{BFFBFAD1-4971-4B7A-B6E1-8D9A7D3BEFA4}" destId="{16DAD92E-ECC0-49B3-818C-FF70F873EB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F0321-933F-4E98-9C4C-0FD8EE3E60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72BC65-ED80-4133-BA93-7BFF1B8D5BDE}">
      <dgm:prSet/>
      <dgm:spPr/>
      <dgm:t>
        <a:bodyPr/>
        <a:lstStyle/>
        <a:p>
          <a:r>
            <a:rPr lang="en-GB" dirty="0"/>
            <a:t>Input by the user. </a:t>
          </a:r>
          <a:endParaRPr lang="en-US" dirty="0"/>
        </a:p>
      </dgm:t>
    </dgm:pt>
    <dgm:pt modelId="{1FE697E2-5209-4DF2-B30D-810FFAECD70A}" type="parTrans" cxnId="{E9AC6623-8E1F-4077-95E1-BA0B0112EFCE}">
      <dgm:prSet/>
      <dgm:spPr/>
      <dgm:t>
        <a:bodyPr/>
        <a:lstStyle/>
        <a:p>
          <a:endParaRPr lang="en-US"/>
        </a:p>
      </dgm:t>
    </dgm:pt>
    <dgm:pt modelId="{4E08D797-3DFB-45A7-9F85-8E3E2AD4BBF3}" type="sibTrans" cxnId="{E9AC6623-8E1F-4077-95E1-BA0B0112EFCE}">
      <dgm:prSet/>
      <dgm:spPr/>
      <dgm:t>
        <a:bodyPr/>
        <a:lstStyle/>
        <a:p>
          <a:endParaRPr lang="en-US"/>
        </a:p>
      </dgm:t>
    </dgm:pt>
    <dgm:pt modelId="{B657613E-970B-45C4-BD06-31E5C34DAE4C}">
      <dgm:prSet/>
      <dgm:spPr>
        <a:blipFill>
          <a:blip xmlns:r="http://schemas.openxmlformats.org/officeDocument/2006/relationships" r:embed="rId1"/>
          <a:stretch>
            <a:fillRect l="-206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9D10EF1-CE8E-4730-A5E0-E765F248D51F}" type="parTrans" cxnId="{B7C2E93C-5E2F-4CCD-ADE9-AD0C44C9A148}">
      <dgm:prSet/>
      <dgm:spPr/>
      <dgm:t>
        <a:bodyPr/>
        <a:lstStyle/>
        <a:p>
          <a:endParaRPr lang="en-US"/>
        </a:p>
      </dgm:t>
    </dgm:pt>
    <dgm:pt modelId="{6BAAE200-2349-4E77-8BB2-06C72B78CA6E}" type="sibTrans" cxnId="{B7C2E93C-5E2F-4CCD-ADE9-AD0C44C9A148}">
      <dgm:prSet/>
      <dgm:spPr/>
      <dgm:t>
        <a:bodyPr/>
        <a:lstStyle/>
        <a:p>
          <a:endParaRPr lang="en-US"/>
        </a:p>
      </dgm:t>
    </dgm:pt>
    <dgm:pt modelId="{0E401C07-0394-46E5-B984-C4B7FA6DA55F}">
      <dgm:prSet/>
      <dgm:spPr>
        <a:blipFill>
          <a:blip xmlns:r="http://schemas.openxmlformats.org/officeDocument/2006/relationships" r:embed="rId2"/>
          <a:stretch>
            <a:fillRect l="-206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49282C-B844-4439-A7A3-FF94339FA482}" type="parTrans" cxnId="{AEBA5686-4D10-4A03-90B9-0CB507434088}">
      <dgm:prSet/>
      <dgm:spPr/>
      <dgm:t>
        <a:bodyPr/>
        <a:lstStyle/>
        <a:p>
          <a:endParaRPr lang="en-US"/>
        </a:p>
      </dgm:t>
    </dgm:pt>
    <dgm:pt modelId="{6A3F267F-49FE-4F82-8BDF-645F37158DFA}" type="sibTrans" cxnId="{AEBA5686-4D10-4A03-90B9-0CB507434088}">
      <dgm:prSet/>
      <dgm:spPr/>
      <dgm:t>
        <a:bodyPr/>
        <a:lstStyle/>
        <a:p>
          <a:endParaRPr lang="en-US"/>
        </a:p>
      </dgm:t>
    </dgm:pt>
    <dgm:pt modelId="{941E1E93-12B0-4BB2-9B07-8F3B693ED010}">
      <dgm:prSet/>
      <dgm:spPr>
        <a:blipFill>
          <a:blip xmlns:r="http://schemas.openxmlformats.org/officeDocument/2006/relationships" r:embed="rId3"/>
          <a:stretch>
            <a:fillRect l="-2066" t="-4464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8E31E35-7461-4DFA-8D89-4AEC814398E1}" type="parTrans" cxnId="{D7EB82AD-DCE3-4B6E-A3C5-2546D3FC15FA}">
      <dgm:prSet/>
      <dgm:spPr/>
      <dgm:t>
        <a:bodyPr/>
        <a:lstStyle/>
        <a:p>
          <a:endParaRPr lang="en-US"/>
        </a:p>
      </dgm:t>
    </dgm:pt>
    <dgm:pt modelId="{B6EA1277-D579-4F37-BF3B-5C9ECA1CC094}" type="sibTrans" cxnId="{D7EB82AD-DCE3-4B6E-A3C5-2546D3FC15FA}">
      <dgm:prSet/>
      <dgm:spPr/>
      <dgm:t>
        <a:bodyPr/>
        <a:lstStyle/>
        <a:p>
          <a:endParaRPr lang="en-US"/>
        </a:p>
      </dgm:t>
    </dgm:pt>
    <dgm:pt modelId="{C4E8CC87-A621-4918-AC96-060475D60984}" type="pres">
      <dgm:prSet presAssocID="{BA0F0321-933F-4E98-9C4C-0FD8EE3E60BF}" presName="vert0" presStyleCnt="0">
        <dgm:presLayoutVars>
          <dgm:dir/>
          <dgm:animOne val="branch"/>
          <dgm:animLvl val="lvl"/>
        </dgm:presLayoutVars>
      </dgm:prSet>
      <dgm:spPr/>
    </dgm:pt>
    <dgm:pt modelId="{26B70324-F142-4CF3-832A-BF9E38FEA563}" type="pres">
      <dgm:prSet presAssocID="{3172BC65-ED80-4133-BA93-7BFF1B8D5BDE}" presName="thickLine" presStyleLbl="alignNode1" presStyleIdx="0" presStyleCnt="4"/>
      <dgm:spPr/>
    </dgm:pt>
    <dgm:pt modelId="{685BCD18-5B82-49DC-81BB-EB291F6B1D3C}" type="pres">
      <dgm:prSet presAssocID="{3172BC65-ED80-4133-BA93-7BFF1B8D5BDE}" presName="horz1" presStyleCnt="0"/>
      <dgm:spPr/>
    </dgm:pt>
    <dgm:pt modelId="{9A214C09-CB23-4330-A127-2B81B05E4F0B}" type="pres">
      <dgm:prSet presAssocID="{3172BC65-ED80-4133-BA93-7BFF1B8D5BDE}" presName="tx1" presStyleLbl="revTx" presStyleIdx="0" presStyleCnt="4"/>
      <dgm:spPr/>
    </dgm:pt>
    <dgm:pt modelId="{1C5F478C-E261-485B-8262-A8A5BF47E230}" type="pres">
      <dgm:prSet presAssocID="{3172BC65-ED80-4133-BA93-7BFF1B8D5BDE}" presName="vert1" presStyleCnt="0"/>
      <dgm:spPr/>
    </dgm:pt>
    <dgm:pt modelId="{35F7FD99-2064-466A-A00A-8B7B69ACD919}" type="pres">
      <dgm:prSet presAssocID="{B657613E-970B-45C4-BD06-31E5C34DAE4C}" presName="thickLine" presStyleLbl="alignNode1" presStyleIdx="1" presStyleCnt="4"/>
      <dgm:spPr/>
    </dgm:pt>
    <dgm:pt modelId="{4222A9C5-65BC-484D-89B6-BF28C308F531}" type="pres">
      <dgm:prSet presAssocID="{B657613E-970B-45C4-BD06-31E5C34DAE4C}" presName="horz1" presStyleCnt="0"/>
      <dgm:spPr/>
    </dgm:pt>
    <dgm:pt modelId="{97852784-C45E-4201-B135-4D82D6BF12AD}" type="pres">
      <dgm:prSet presAssocID="{B657613E-970B-45C4-BD06-31E5C34DAE4C}" presName="tx1" presStyleLbl="revTx" presStyleIdx="1" presStyleCnt="4" custScaleY="72537"/>
      <dgm:spPr/>
    </dgm:pt>
    <dgm:pt modelId="{6D15AE1E-7BF8-4E6F-A538-00FDB67936A5}" type="pres">
      <dgm:prSet presAssocID="{B657613E-970B-45C4-BD06-31E5C34DAE4C}" presName="vert1" presStyleCnt="0"/>
      <dgm:spPr/>
    </dgm:pt>
    <dgm:pt modelId="{D39D423F-A20D-4773-9A4D-0DF064C4E261}" type="pres">
      <dgm:prSet presAssocID="{0E401C07-0394-46E5-B984-C4B7FA6DA55F}" presName="thickLine" presStyleLbl="alignNode1" presStyleIdx="2" presStyleCnt="4"/>
      <dgm:spPr/>
    </dgm:pt>
    <dgm:pt modelId="{7895ECE4-547C-4DAA-83B0-4F74C502A245}" type="pres">
      <dgm:prSet presAssocID="{0E401C07-0394-46E5-B984-C4B7FA6DA55F}" presName="horz1" presStyleCnt="0"/>
      <dgm:spPr/>
    </dgm:pt>
    <dgm:pt modelId="{69D74623-7A0C-4AE4-8D8D-0321B2895105}" type="pres">
      <dgm:prSet presAssocID="{0E401C07-0394-46E5-B984-C4B7FA6DA55F}" presName="tx1" presStyleLbl="revTx" presStyleIdx="2" presStyleCnt="4"/>
      <dgm:spPr/>
    </dgm:pt>
    <dgm:pt modelId="{62B49E35-1DE8-41C9-B1A7-450655E5928F}" type="pres">
      <dgm:prSet presAssocID="{0E401C07-0394-46E5-B984-C4B7FA6DA55F}" presName="vert1" presStyleCnt="0"/>
      <dgm:spPr/>
    </dgm:pt>
    <dgm:pt modelId="{C68DA5A2-1201-4EFB-AA7D-0A87A606866A}" type="pres">
      <dgm:prSet presAssocID="{941E1E93-12B0-4BB2-9B07-8F3B693ED010}" presName="thickLine" presStyleLbl="alignNode1" presStyleIdx="3" presStyleCnt="4"/>
      <dgm:spPr/>
    </dgm:pt>
    <dgm:pt modelId="{BFFBFAD1-4971-4B7A-B6E1-8D9A7D3BEFA4}" type="pres">
      <dgm:prSet presAssocID="{941E1E93-12B0-4BB2-9B07-8F3B693ED010}" presName="horz1" presStyleCnt="0"/>
      <dgm:spPr/>
    </dgm:pt>
    <dgm:pt modelId="{77C7B9C6-5DBF-4301-87FA-1433D766B53B}" type="pres">
      <dgm:prSet presAssocID="{941E1E93-12B0-4BB2-9B07-8F3B693ED010}" presName="tx1" presStyleLbl="revTx" presStyleIdx="3" presStyleCnt="4"/>
      <dgm:spPr/>
    </dgm:pt>
    <dgm:pt modelId="{16DAD92E-ECC0-49B3-818C-FF70F873EB94}" type="pres">
      <dgm:prSet presAssocID="{941E1E93-12B0-4BB2-9B07-8F3B693ED010}" presName="vert1" presStyleCnt="0"/>
      <dgm:spPr/>
    </dgm:pt>
  </dgm:ptLst>
  <dgm:cxnLst>
    <dgm:cxn modelId="{47ABEF17-C376-4FBF-8079-CE0D27B5CC3B}" type="presOf" srcId="{B657613E-970B-45C4-BD06-31E5C34DAE4C}" destId="{97852784-C45E-4201-B135-4D82D6BF12AD}" srcOrd="0" destOrd="0" presId="urn:microsoft.com/office/officeart/2008/layout/LinedList"/>
    <dgm:cxn modelId="{E9AC6623-8E1F-4077-95E1-BA0B0112EFCE}" srcId="{BA0F0321-933F-4E98-9C4C-0FD8EE3E60BF}" destId="{3172BC65-ED80-4133-BA93-7BFF1B8D5BDE}" srcOrd="0" destOrd="0" parTransId="{1FE697E2-5209-4DF2-B30D-810FFAECD70A}" sibTransId="{4E08D797-3DFB-45A7-9F85-8E3E2AD4BBF3}"/>
    <dgm:cxn modelId="{FE1FCF3C-E941-40B1-B322-1861D9065CFA}" type="presOf" srcId="{941E1E93-12B0-4BB2-9B07-8F3B693ED010}" destId="{77C7B9C6-5DBF-4301-87FA-1433D766B53B}" srcOrd="0" destOrd="0" presId="urn:microsoft.com/office/officeart/2008/layout/LinedList"/>
    <dgm:cxn modelId="{B7C2E93C-5E2F-4CCD-ADE9-AD0C44C9A148}" srcId="{BA0F0321-933F-4E98-9C4C-0FD8EE3E60BF}" destId="{B657613E-970B-45C4-BD06-31E5C34DAE4C}" srcOrd="1" destOrd="0" parTransId="{E9D10EF1-CE8E-4730-A5E0-E765F248D51F}" sibTransId="{6BAAE200-2349-4E77-8BB2-06C72B78CA6E}"/>
    <dgm:cxn modelId="{08EF8150-F4B2-41B8-81BF-5BA46837BC21}" type="presOf" srcId="{3172BC65-ED80-4133-BA93-7BFF1B8D5BDE}" destId="{9A214C09-CB23-4330-A127-2B81B05E4F0B}" srcOrd="0" destOrd="0" presId="urn:microsoft.com/office/officeart/2008/layout/LinedList"/>
    <dgm:cxn modelId="{AEBA5686-4D10-4A03-90B9-0CB507434088}" srcId="{BA0F0321-933F-4E98-9C4C-0FD8EE3E60BF}" destId="{0E401C07-0394-46E5-B984-C4B7FA6DA55F}" srcOrd="2" destOrd="0" parTransId="{1249282C-B844-4439-A7A3-FF94339FA482}" sibTransId="{6A3F267F-49FE-4F82-8BDF-645F37158DFA}"/>
    <dgm:cxn modelId="{D1C573A4-84F2-4ED0-88E0-9861FDA6B5DA}" type="presOf" srcId="{0E401C07-0394-46E5-B984-C4B7FA6DA55F}" destId="{69D74623-7A0C-4AE4-8D8D-0321B2895105}" srcOrd="0" destOrd="0" presId="urn:microsoft.com/office/officeart/2008/layout/LinedList"/>
    <dgm:cxn modelId="{D7EB82AD-DCE3-4B6E-A3C5-2546D3FC15FA}" srcId="{BA0F0321-933F-4E98-9C4C-0FD8EE3E60BF}" destId="{941E1E93-12B0-4BB2-9B07-8F3B693ED010}" srcOrd="3" destOrd="0" parTransId="{68E31E35-7461-4DFA-8D89-4AEC814398E1}" sibTransId="{B6EA1277-D579-4F37-BF3B-5C9ECA1CC094}"/>
    <dgm:cxn modelId="{0EB61CE5-9C64-4CBB-AF89-BF461B401C63}" type="presOf" srcId="{BA0F0321-933F-4E98-9C4C-0FD8EE3E60BF}" destId="{C4E8CC87-A621-4918-AC96-060475D60984}" srcOrd="0" destOrd="0" presId="urn:microsoft.com/office/officeart/2008/layout/LinedList"/>
    <dgm:cxn modelId="{4C74E7FA-8F68-4CBA-8355-4CA3AFBFD328}" type="presParOf" srcId="{C4E8CC87-A621-4918-AC96-060475D60984}" destId="{26B70324-F142-4CF3-832A-BF9E38FEA563}" srcOrd="0" destOrd="0" presId="urn:microsoft.com/office/officeart/2008/layout/LinedList"/>
    <dgm:cxn modelId="{29C0B7AA-08A9-436B-AA1C-9C7E48AF7D10}" type="presParOf" srcId="{C4E8CC87-A621-4918-AC96-060475D60984}" destId="{685BCD18-5B82-49DC-81BB-EB291F6B1D3C}" srcOrd="1" destOrd="0" presId="urn:microsoft.com/office/officeart/2008/layout/LinedList"/>
    <dgm:cxn modelId="{837D07B4-ADFE-4DFF-96B1-2F32450EF32E}" type="presParOf" srcId="{685BCD18-5B82-49DC-81BB-EB291F6B1D3C}" destId="{9A214C09-CB23-4330-A127-2B81B05E4F0B}" srcOrd="0" destOrd="0" presId="urn:microsoft.com/office/officeart/2008/layout/LinedList"/>
    <dgm:cxn modelId="{BA1FB96B-E83E-401B-AD59-55C319242056}" type="presParOf" srcId="{685BCD18-5B82-49DC-81BB-EB291F6B1D3C}" destId="{1C5F478C-E261-485B-8262-A8A5BF47E230}" srcOrd="1" destOrd="0" presId="urn:microsoft.com/office/officeart/2008/layout/LinedList"/>
    <dgm:cxn modelId="{31632975-0847-4DCC-8D44-BF257B624818}" type="presParOf" srcId="{C4E8CC87-A621-4918-AC96-060475D60984}" destId="{35F7FD99-2064-466A-A00A-8B7B69ACD919}" srcOrd="2" destOrd="0" presId="urn:microsoft.com/office/officeart/2008/layout/LinedList"/>
    <dgm:cxn modelId="{8B3CB2CB-CAC0-4766-B0C8-771B1D2A80E0}" type="presParOf" srcId="{C4E8CC87-A621-4918-AC96-060475D60984}" destId="{4222A9C5-65BC-484D-89B6-BF28C308F531}" srcOrd="3" destOrd="0" presId="urn:microsoft.com/office/officeart/2008/layout/LinedList"/>
    <dgm:cxn modelId="{9F25CDA9-F2AE-4B6E-9AF7-A3F975D0622F}" type="presParOf" srcId="{4222A9C5-65BC-484D-89B6-BF28C308F531}" destId="{97852784-C45E-4201-B135-4D82D6BF12AD}" srcOrd="0" destOrd="0" presId="urn:microsoft.com/office/officeart/2008/layout/LinedList"/>
    <dgm:cxn modelId="{10D6E7A7-3E0F-46E7-8D7C-1C4B2EC02C88}" type="presParOf" srcId="{4222A9C5-65BC-484D-89B6-BF28C308F531}" destId="{6D15AE1E-7BF8-4E6F-A538-00FDB67936A5}" srcOrd="1" destOrd="0" presId="urn:microsoft.com/office/officeart/2008/layout/LinedList"/>
    <dgm:cxn modelId="{54FB8041-9465-4C9D-AD03-1C5C4C353601}" type="presParOf" srcId="{C4E8CC87-A621-4918-AC96-060475D60984}" destId="{D39D423F-A20D-4773-9A4D-0DF064C4E261}" srcOrd="4" destOrd="0" presId="urn:microsoft.com/office/officeart/2008/layout/LinedList"/>
    <dgm:cxn modelId="{DFAA68D6-19A8-43AF-869B-9E302857F084}" type="presParOf" srcId="{C4E8CC87-A621-4918-AC96-060475D60984}" destId="{7895ECE4-547C-4DAA-83B0-4F74C502A245}" srcOrd="5" destOrd="0" presId="urn:microsoft.com/office/officeart/2008/layout/LinedList"/>
    <dgm:cxn modelId="{E594AE19-BC39-4F7F-A9E9-BD68D93AA7E1}" type="presParOf" srcId="{7895ECE4-547C-4DAA-83B0-4F74C502A245}" destId="{69D74623-7A0C-4AE4-8D8D-0321B2895105}" srcOrd="0" destOrd="0" presId="urn:microsoft.com/office/officeart/2008/layout/LinedList"/>
    <dgm:cxn modelId="{7E7C8355-0F01-4B96-A762-E0B92E9F0F47}" type="presParOf" srcId="{7895ECE4-547C-4DAA-83B0-4F74C502A245}" destId="{62B49E35-1DE8-41C9-B1A7-450655E5928F}" srcOrd="1" destOrd="0" presId="urn:microsoft.com/office/officeart/2008/layout/LinedList"/>
    <dgm:cxn modelId="{C0561996-BA95-4FD1-BF67-A43E7F1D9573}" type="presParOf" srcId="{C4E8CC87-A621-4918-AC96-060475D60984}" destId="{C68DA5A2-1201-4EFB-AA7D-0A87A606866A}" srcOrd="6" destOrd="0" presId="urn:microsoft.com/office/officeart/2008/layout/LinedList"/>
    <dgm:cxn modelId="{0FF9C51A-8708-49B9-8565-60C34185D03F}" type="presParOf" srcId="{C4E8CC87-A621-4918-AC96-060475D60984}" destId="{BFFBFAD1-4971-4B7A-B6E1-8D9A7D3BEFA4}" srcOrd="7" destOrd="0" presId="urn:microsoft.com/office/officeart/2008/layout/LinedList"/>
    <dgm:cxn modelId="{8C3FB836-F3DB-473C-A15F-B1D786085988}" type="presParOf" srcId="{BFFBFAD1-4971-4B7A-B6E1-8D9A7D3BEFA4}" destId="{77C7B9C6-5DBF-4301-87FA-1433D766B53B}" srcOrd="0" destOrd="0" presId="urn:microsoft.com/office/officeart/2008/layout/LinedList"/>
    <dgm:cxn modelId="{39D680A0-9668-42E2-903C-43BA7E8284AA}" type="presParOf" srcId="{BFFBFAD1-4971-4B7A-B6E1-8D9A7D3BEFA4}" destId="{16DAD92E-ECC0-49B3-818C-FF70F873EB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DB88E-44A1-46A0-A264-BD038E1E821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C632234-68EE-477B-B2B4-8F2100B4F1AF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form an arithmetic sequence from 1 to </a:t>
              </a:r>
              <a14:m>
                <m:oMath xmlns:m="http://schemas.openxmlformats.org/officeDocument/2006/math">
                  <m:f>
                    <m:f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𝐶𝑂𝑁𝐷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6C632234-68EE-477B-B2B4-8F2100B4F1AF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form an arithmetic sequence from 1 to </a:t>
              </a:r>
              <a:r>
                <a:rPr lang="de-DE" b="0" i="0">
                  <a:latin typeface="Cambria Math" panose="02040503050406030204" pitchFamily="18" charset="0"/>
                </a:rPr>
                <a:t>1</a:t>
              </a:r>
              <a:r>
                <a:rPr lang="en-GB" b="0" i="0">
                  <a:latin typeface="Cambria Math" panose="02040503050406030204" pitchFamily="18" charset="0"/>
                </a:rPr>
                <a:t>/</a:t>
              </a:r>
              <a:r>
                <a:rPr lang="de-DE" b="0" i="0">
                  <a:latin typeface="Cambria Math" panose="02040503050406030204" pitchFamily="18" charset="0"/>
                </a:rPr>
                <a:t>𝐶𝑂𝑁𝐷</a:t>
              </a:r>
              <a:endParaRPr lang="en-US" dirty="0"/>
            </a:p>
          </dgm:t>
        </dgm:pt>
      </mc:Fallback>
    </mc:AlternateContent>
    <dgm:pt modelId="{AB14CFA8-B01C-41D7-A98C-BA02061E8478}" type="parTrans" cxnId="{71C296FB-92A9-4A12-86C3-25F2F8E4A068}">
      <dgm:prSet/>
      <dgm:spPr/>
      <dgm:t>
        <a:bodyPr/>
        <a:lstStyle/>
        <a:p>
          <a:endParaRPr lang="en-US"/>
        </a:p>
      </dgm:t>
    </dgm:pt>
    <dgm:pt modelId="{924BFE2E-D3D2-42CA-8069-2DEA557F8506}" type="sibTrans" cxnId="{71C296FB-92A9-4A12-86C3-25F2F8E4A0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12526-CA85-400F-A2D7-11973315DF38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are random in the range [</a:t>
              </a:r>
              <a14:m>
                <m:oMath xmlns:m="http://schemas.openxmlformats.org/officeDocument/2006/math">
                  <m:f>
                    <m:f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𝐶𝑂𝑁𝐷</m:t>
                      </m:r>
                    </m:den>
                  </m:f>
                  <m:r>
                    <a:rPr lang="de-DE" b="0" i="1" smtClean="0">
                      <a:latin typeface="Cambria Math" panose="02040503050406030204" pitchFamily="18" charset="0"/>
                    </a:rPr>
                    <m:t>;</m:t>
                  </m:r>
                </m:oMath>
              </a14:m>
              <a:r>
                <a:rPr lang="en-GB" dirty="0"/>
                <a:t>1] with uniformly distributed logarithms. </a:t>
              </a:r>
              <a:endParaRPr lang="en-US" dirty="0"/>
            </a:p>
          </dgm:t>
        </dgm:pt>
      </mc:Choice>
      <mc:Fallback xmlns="">
        <dgm:pt modelId="{6DC12526-CA85-400F-A2D7-11973315DF38}">
          <dgm:prSet/>
          <dgm:spPr/>
          <dgm:t>
            <a:bodyPr/>
            <a:lstStyle/>
            <a:p>
              <a:r>
                <a:rPr lang="en-GB" dirty="0"/>
                <a:t>The D(</a:t>
              </a:r>
              <a:r>
                <a:rPr lang="en-GB" dirty="0" err="1"/>
                <a:t>i</a:t>
              </a:r>
              <a:r>
                <a:rPr lang="en-GB" dirty="0"/>
                <a:t>) are random in the range [</a:t>
              </a:r>
              <a:r>
                <a:rPr lang="de-DE" b="0" i="0">
                  <a:latin typeface="Cambria Math" panose="02040503050406030204" pitchFamily="18" charset="0"/>
                </a:rPr>
                <a:t>1</a:t>
              </a:r>
              <a:r>
                <a:rPr lang="en-GB" b="0" i="0">
                  <a:latin typeface="Cambria Math" panose="02040503050406030204" pitchFamily="18" charset="0"/>
                </a:rPr>
                <a:t>/</a:t>
              </a:r>
              <a:r>
                <a:rPr lang="de-DE" b="0" i="0">
                  <a:latin typeface="Cambria Math" panose="02040503050406030204" pitchFamily="18" charset="0"/>
                </a:rPr>
                <a:t>𝐶𝑂𝑁𝐷;</a:t>
              </a:r>
              <a:r>
                <a:rPr lang="en-GB" dirty="0"/>
                <a:t>1] with uniformly distributed logarithms. </a:t>
              </a:r>
              <a:endParaRPr lang="en-US" dirty="0"/>
            </a:p>
          </dgm:t>
        </dgm:pt>
      </mc:Fallback>
    </mc:AlternateContent>
    <dgm:pt modelId="{ADB54A70-BBBF-4343-B205-6E7A385C7B22}" type="parTrans" cxnId="{88D63022-E5E9-48BD-A223-B3C460E42B00}">
      <dgm:prSet/>
      <dgm:spPr/>
      <dgm:t>
        <a:bodyPr/>
        <a:lstStyle/>
        <a:p>
          <a:endParaRPr lang="en-US"/>
        </a:p>
      </dgm:t>
    </dgm:pt>
    <dgm:pt modelId="{E13C4286-8669-48BC-B636-A2FAA3376548}" type="sibTrans" cxnId="{88D63022-E5E9-48BD-A223-B3C460E42B00}">
      <dgm:prSet/>
      <dgm:spPr/>
      <dgm:t>
        <a:bodyPr/>
        <a:lstStyle/>
        <a:p>
          <a:endParaRPr lang="en-US"/>
        </a:p>
      </dgm:t>
    </dgm:pt>
    <dgm:pt modelId="{E8CEDA49-8017-49F0-9971-4635E2582112}">
      <dgm:prSet/>
      <dgm:spPr/>
      <dgm:t>
        <a:bodyPr/>
        <a:lstStyle/>
        <a:p>
          <a:r>
            <a:rPr lang="en-GB"/>
            <a:t>The D(i) are random with the same distribution as the other matrix entries.</a:t>
          </a:r>
          <a:endParaRPr lang="en-US"/>
        </a:p>
      </dgm:t>
    </dgm:pt>
    <dgm:pt modelId="{7AEBB738-2311-489C-952B-19797A3D99A9}" type="parTrans" cxnId="{9678D95E-D488-4CBF-8B1E-3B6970C0F5D8}">
      <dgm:prSet/>
      <dgm:spPr/>
      <dgm:t>
        <a:bodyPr/>
        <a:lstStyle/>
        <a:p>
          <a:endParaRPr lang="en-US"/>
        </a:p>
      </dgm:t>
    </dgm:pt>
    <dgm:pt modelId="{41D33900-626D-4667-86B4-4FC30B52B3BD}" type="sibTrans" cxnId="{9678D95E-D488-4CBF-8B1E-3B6970C0F5D8}">
      <dgm:prSet/>
      <dgm:spPr/>
      <dgm:t>
        <a:bodyPr/>
        <a:lstStyle/>
        <a:p>
          <a:endParaRPr lang="en-US"/>
        </a:p>
      </dgm:t>
    </dgm:pt>
    <dgm:pt modelId="{986CE386-A31C-40A0-8AC9-42E2BA3A43CA}" type="pres">
      <dgm:prSet presAssocID="{166DB88E-44A1-46A0-A264-BD038E1E8212}" presName="vert0" presStyleCnt="0">
        <dgm:presLayoutVars>
          <dgm:dir/>
          <dgm:animOne val="branch"/>
          <dgm:animLvl val="lvl"/>
        </dgm:presLayoutVars>
      </dgm:prSet>
      <dgm:spPr/>
    </dgm:pt>
    <dgm:pt modelId="{EBC1BA5E-AC1A-4E04-A28D-F59924E415BB}" type="pres">
      <dgm:prSet presAssocID="{6C632234-68EE-477B-B2B4-8F2100B4F1AF}" presName="thickLine" presStyleLbl="alignNode1" presStyleIdx="0" presStyleCnt="3"/>
      <dgm:spPr/>
    </dgm:pt>
    <dgm:pt modelId="{9E4E016B-DE59-40F9-B4B9-C7354652B6D4}" type="pres">
      <dgm:prSet presAssocID="{6C632234-68EE-477B-B2B4-8F2100B4F1AF}" presName="horz1" presStyleCnt="0"/>
      <dgm:spPr/>
    </dgm:pt>
    <dgm:pt modelId="{179ADB92-04D5-4FFA-B51B-015331C7B6D5}" type="pres">
      <dgm:prSet presAssocID="{6C632234-68EE-477B-B2B4-8F2100B4F1AF}" presName="tx1" presStyleLbl="revTx" presStyleIdx="0" presStyleCnt="3" custScaleY="91106"/>
      <dgm:spPr/>
    </dgm:pt>
    <dgm:pt modelId="{B8F1E752-4B3E-4604-A015-4BDD0A523E73}" type="pres">
      <dgm:prSet presAssocID="{6C632234-68EE-477B-B2B4-8F2100B4F1AF}" presName="vert1" presStyleCnt="0"/>
      <dgm:spPr/>
    </dgm:pt>
    <dgm:pt modelId="{5B9B991E-7B05-4352-B841-27F6863EF076}" type="pres">
      <dgm:prSet presAssocID="{6DC12526-CA85-400F-A2D7-11973315DF38}" presName="thickLine" presStyleLbl="alignNode1" presStyleIdx="1" presStyleCnt="3"/>
      <dgm:spPr/>
    </dgm:pt>
    <dgm:pt modelId="{A517BA76-5023-4EA4-A9C8-A78E8663103A}" type="pres">
      <dgm:prSet presAssocID="{6DC12526-CA85-400F-A2D7-11973315DF38}" presName="horz1" presStyleCnt="0"/>
      <dgm:spPr/>
    </dgm:pt>
    <dgm:pt modelId="{4A7EFBC3-16FD-4346-B0D9-E77C14140BB8}" type="pres">
      <dgm:prSet presAssocID="{6DC12526-CA85-400F-A2D7-11973315DF38}" presName="tx1" presStyleLbl="revTx" presStyleIdx="1" presStyleCnt="3"/>
      <dgm:spPr/>
    </dgm:pt>
    <dgm:pt modelId="{12F7CAA3-618C-4D89-9808-BA2F6AF96858}" type="pres">
      <dgm:prSet presAssocID="{6DC12526-CA85-400F-A2D7-11973315DF38}" presName="vert1" presStyleCnt="0"/>
      <dgm:spPr/>
    </dgm:pt>
    <dgm:pt modelId="{2153A656-B21E-47E9-A1FA-CDD7358BA23B}" type="pres">
      <dgm:prSet presAssocID="{E8CEDA49-8017-49F0-9971-4635E2582112}" presName="thickLine" presStyleLbl="alignNode1" presStyleIdx="2" presStyleCnt="3"/>
      <dgm:spPr/>
    </dgm:pt>
    <dgm:pt modelId="{FD4C8F24-7142-4BC8-9885-9422EE699F9E}" type="pres">
      <dgm:prSet presAssocID="{E8CEDA49-8017-49F0-9971-4635E2582112}" presName="horz1" presStyleCnt="0"/>
      <dgm:spPr/>
    </dgm:pt>
    <dgm:pt modelId="{B81825B9-EDCA-41E9-A214-BA140A267280}" type="pres">
      <dgm:prSet presAssocID="{E8CEDA49-8017-49F0-9971-4635E2582112}" presName="tx1" presStyleLbl="revTx" presStyleIdx="2" presStyleCnt="3"/>
      <dgm:spPr/>
    </dgm:pt>
    <dgm:pt modelId="{5BB5A0BB-03C5-4614-AE86-21976CB8F71B}" type="pres">
      <dgm:prSet presAssocID="{E8CEDA49-8017-49F0-9971-4635E2582112}" presName="vert1" presStyleCnt="0"/>
      <dgm:spPr/>
    </dgm:pt>
  </dgm:ptLst>
  <dgm:cxnLst>
    <dgm:cxn modelId="{88D63022-E5E9-48BD-A223-B3C460E42B00}" srcId="{166DB88E-44A1-46A0-A264-BD038E1E8212}" destId="{6DC12526-CA85-400F-A2D7-11973315DF38}" srcOrd="1" destOrd="0" parTransId="{ADB54A70-BBBF-4343-B205-6E7A385C7B22}" sibTransId="{E13C4286-8669-48BC-B636-A2FAA3376548}"/>
    <dgm:cxn modelId="{9678D95E-D488-4CBF-8B1E-3B6970C0F5D8}" srcId="{166DB88E-44A1-46A0-A264-BD038E1E8212}" destId="{E8CEDA49-8017-49F0-9971-4635E2582112}" srcOrd="2" destOrd="0" parTransId="{7AEBB738-2311-489C-952B-19797A3D99A9}" sibTransId="{41D33900-626D-4667-86B4-4FC30B52B3BD}"/>
    <dgm:cxn modelId="{7F3D157A-089E-44D9-846D-A38CC51D3079}" type="presOf" srcId="{6C632234-68EE-477B-B2B4-8F2100B4F1AF}" destId="{179ADB92-04D5-4FFA-B51B-015331C7B6D5}" srcOrd="0" destOrd="0" presId="urn:microsoft.com/office/officeart/2008/layout/LinedList"/>
    <dgm:cxn modelId="{BACD3B8F-1B3C-4EA8-B1D9-45DFC3BE4F58}" type="presOf" srcId="{E8CEDA49-8017-49F0-9971-4635E2582112}" destId="{B81825B9-EDCA-41E9-A214-BA140A267280}" srcOrd="0" destOrd="0" presId="urn:microsoft.com/office/officeart/2008/layout/LinedList"/>
    <dgm:cxn modelId="{ABA63B96-7FD8-4BB3-9278-979E9DA05F3B}" type="presOf" srcId="{6DC12526-CA85-400F-A2D7-11973315DF38}" destId="{4A7EFBC3-16FD-4346-B0D9-E77C14140BB8}" srcOrd="0" destOrd="0" presId="urn:microsoft.com/office/officeart/2008/layout/LinedList"/>
    <dgm:cxn modelId="{7DCC66B8-AB64-459B-A303-91372CB50DE7}" type="presOf" srcId="{166DB88E-44A1-46A0-A264-BD038E1E8212}" destId="{986CE386-A31C-40A0-8AC9-42E2BA3A43CA}" srcOrd="0" destOrd="0" presId="urn:microsoft.com/office/officeart/2008/layout/LinedList"/>
    <dgm:cxn modelId="{71C296FB-92A9-4A12-86C3-25F2F8E4A068}" srcId="{166DB88E-44A1-46A0-A264-BD038E1E8212}" destId="{6C632234-68EE-477B-B2B4-8F2100B4F1AF}" srcOrd="0" destOrd="0" parTransId="{AB14CFA8-B01C-41D7-A98C-BA02061E8478}" sibTransId="{924BFE2E-D3D2-42CA-8069-2DEA557F8506}"/>
    <dgm:cxn modelId="{8F855B87-A6B8-4653-909B-030149903AC9}" type="presParOf" srcId="{986CE386-A31C-40A0-8AC9-42E2BA3A43CA}" destId="{EBC1BA5E-AC1A-4E04-A28D-F59924E415BB}" srcOrd="0" destOrd="0" presId="urn:microsoft.com/office/officeart/2008/layout/LinedList"/>
    <dgm:cxn modelId="{A6B3C6CD-E51D-4466-9673-8E42D1FC57A7}" type="presParOf" srcId="{986CE386-A31C-40A0-8AC9-42E2BA3A43CA}" destId="{9E4E016B-DE59-40F9-B4B9-C7354652B6D4}" srcOrd="1" destOrd="0" presId="urn:microsoft.com/office/officeart/2008/layout/LinedList"/>
    <dgm:cxn modelId="{698EFF50-CA46-4598-847C-C113866972BA}" type="presParOf" srcId="{9E4E016B-DE59-40F9-B4B9-C7354652B6D4}" destId="{179ADB92-04D5-4FFA-B51B-015331C7B6D5}" srcOrd="0" destOrd="0" presId="urn:microsoft.com/office/officeart/2008/layout/LinedList"/>
    <dgm:cxn modelId="{094A7BEC-65EB-44A6-9234-A2B58BFE549C}" type="presParOf" srcId="{9E4E016B-DE59-40F9-B4B9-C7354652B6D4}" destId="{B8F1E752-4B3E-4604-A015-4BDD0A523E73}" srcOrd="1" destOrd="0" presId="urn:microsoft.com/office/officeart/2008/layout/LinedList"/>
    <dgm:cxn modelId="{EE1B36EA-0E17-4334-BDB8-798ACB3EA3F9}" type="presParOf" srcId="{986CE386-A31C-40A0-8AC9-42E2BA3A43CA}" destId="{5B9B991E-7B05-4352-B841-27F6863EF076}" srcOrd="2" destOrd="0" presId="urn:microsoft.com/office/officeart/2008/layout/LinedList"/>
    <dgm:cxn modelId="{75B1A90F-57D7-4246-831A-BC80417DD604}" type="presParOf" srcId="{986CE386-A31C-40A0-8AC9-42E2BA3A43CA}" destId="{A517BA76-5023-4EA4-A9C8-A78E8663103A}" srcOrd="3" destOrd="0" presId="urn:microsoft.com/office/officeart/2008/layout/LinedList"/>
    <dgm:cxn modelId="{86AACE54-41ED-4CB9-994D-D7E1763F5BCD}" type="presParOf" srcId="{A517BA76-5023-4EA4-A9C8-A78E8663103A}" destId="{4A7EFBC3-16FD-4346-B0D9-E77C14140BB8}" srcOrd="0" destOrd="0" presId="urn:microsoft.com/office/officeart/2008/layout/LinedList"/>
    <dgm:cxn modelId="{0B3F54FB-A940-4247-A0F9-EA6F2B93A267}" type="presParOf" srcId="{A517BA76-5023-4EA4-A9C8-A78E8663103A}" destId="{12F7CAA3-618C-4D89-9808-BA2F6AF96858}" srcOrd="1" destOrd="0" presId="urn:microsoft.com/office/officeart/2008/layout/LinedList"/>
    <dgm:cxn modelId="{B86BDC18-E0B9-4F66-9369-F190C28348FC}" type="presParOf" srcId="{986CE386-A31C-40A0-8AC9-42E2BA3A43CA}" destId="{2153A656-B21E-47E9-A1FA-CDD7358BA23B}" srcOrd="4" destOrd="0" presId="urn:microsoft.com/office/officeart/2008/layout/LinedList"/>
    <dgm:cxn modelId="{B3E2E1F0-A7AB-4C4F-AF60-66A7DE9B881B}" type="presParOf" srcId="{986CE386-A31C-40A0-8AC9-42E2BA3A43CA}" destId="{FD4C8F24-7142-4BC8-9885-9422EE699F9E}" srcOrd="5" destOrd="0" presId="urn:microsoft.com/office/officeart/2008/layout/LinedList"/>
    <dgm:cxn modelId="{01A22F1D-54B3-454B-8273-B1B7DADB6B29}" type="presParOf" srcId="{FD4C8F24-7142-4BC8-9885-9422EE699F9E}" destId="{B81825B9-EDCA-41E9-A214-BA140A267280}" srcOrd="0" destOrd="0" presId="urn:microsoft.com/office/officeart/2008/layout/LinedList"/>
    <dgm:cxn modelId="{33B10B87-02D5-495A-A5F5-44E2301059E7}" type="presParOf" srcId="{FD4C8F24-7142-4BC8-9885-9422EE699F9E}" destId="{5BB5A0BB-03C5-4614-AE86-21976CB8F7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6DB88E-44A1-46A0-A264-BD038E1E821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632234-68EE-477B-B2B4-8F2100B4F1AF}">
      <dgm:prSet/>
      <dgm:spPr>
        <a:blipFill>
          <a:blip xmlns:r="http://schemas.openxmlformats.org/officeDocument/2006/relationships" r:embed="rId1"/>
          <a:stretch>
            <a:fillRect l="-1972" t="-3435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B14CFA8-B01C-41D7-A98C-BA02061E8478}" type="parTrans" cxnId="{71C296FB-92A9-4A12-86C3-25F2F8E4A068}">
      <dgm:prSet/>
      <dgm:spPr/>
      <dgm:t>
        <a:bodyPr/>
        <a:lstStyle/>
        <a:p>
          <a:endParaRPr lang="en-US"/>
        </a:p>
      </dgm:t>
    </dgm:pt>
    <dgm:pt modelId="{924BFE2E-D3D2-42CA-8069-2DEA557F8506}" type="sibTrans" cxnId="{71C296FB-92A9-4A12-86C3-25F2F8E4A068}">
      <dgm:prSet/>
      <dgm:spPr/>
      <dgm:t>
        <a:bodyPr/>
        <a:lstStyle/>
        <a:p>
          <a:endParaRPr lang="en-US"/>
        </a:p>
      </dgm:t>
    </dgm:pt>
    <dgm:pt modelId="{6DC12526-CA85-400F-A2D7-11973315DF38}">
      <dgm:prSet/>
      <dgm:spPr>
        <a:blipFill>
          <a:blip xmlns:r="http://schemas.openxmlformats.org/officeDocument/2006/relationships" r:embed="rId2"/>
          <a:stretch>
            <a:fillRect l="-1972" t="-3136" b="-453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DB54A70-BBBF-4343-B205-6E7A385C7B22}" type="parTrans" cxnId="{88D63022-E5E9-48BD-A223-B3C460E42B00}">
      <dgm:prSet/>
      <dgm:spPr/>
      <dgm:t>
        <a:bodyPr/>
        <a:lstStyle/>
        <a:p>
          <a:endParaRPr lang="en-US"/>
        </a:p>
      </dgm:t>
    </dgm:pt>
    <dgm:pt modelId="{E13C4286-8669-48BC-B636-A2FAA3376548}" type="sibTrans" cxnId="{88D63022-E5E9-48BD-A223-B3C460E42B00}">
      <dgm:prSet/>
      <dgm:spPr/>
      <dgm:t>
        <a:bodyPr/>
        <a:lstStyle/>
        <a:p>
          <a:endParaRPr lang="en-US"/>
        </a:p>
      </dgm:t>
    </dgm:pt>
    <dgm:pt modelId="{E8CEDA49-8017-49F0-9971-4635E2582112}">
      <dgm:prSet/>
      <dgm:spPr/>
      <dgm:t>
        <a:bodyPr/>
        <a:lstStyle/>
        <a:p>
          <a:r>
            <a:rPr lang="en-GB"/>
            <a:t>The D(i) are random with the same distribution as the other matrix entries.</a:t>
          </a:r>
          <a:endParaRPr lang="en-US"/>
        </a:p>
      </dgm:t>
    </dgm:pt>
    <dgm:pt modelId="{7AEBB738-2311-489C-952B-19797A3D99A9}" type="parTrans" cxnId="{9678D95E-D488-4CBF-8B1E-3B6970C0F5D8}">
      <dgm:prSet/>
      <dgm:spPr/>
      <dgm:t>
        <a:bodyPr/>
        <a:lstStyle/>
        <a:p>
          <a:endParaRPr lang="en-US"/>
        </a:p>
      </dgm:t>
    </dgm:pt>
    <dgm:pt modelId="{41D33900-626D-4667-86B4-4FC30B52B3BD}" type="sibTrans" cxnId="{9678D95E-D488-4CBF-8B1E-3B6970C0F5D8}">
      <dgm:prSet/>
      <dgm:spPr/>
      <dgm:t>
        <a:bodyPr/>
        <a:lstStyle/>
        <a:p>
          <a:endParaRPr lang="en-US"/>
        </a:p>
      </dgm:t>
    </dgm:pt>
    <dgm:pt modelId="{986CE386-A31C-40A0-8AC9-42E2BA3A43CA}" type="pres">
      <dgm:prSet presAssocID="{166DB88E-44A1-46A0-A264-BD038E1E8212}" presName="vert0" presStyleCnt="0">
        <dgm:presLayoutVars>
          <dgm:dir/>
          <dgm:animOne val="branch"/>
          <dgm:animLvl val="lvl"/>
        </dgm:presLayoutVars>
      </dgm:prSet>
      <dgm:spPr/>
    </dgm:pt>
    <dgm:pt modelId="{EBC1BA5E-AC1A-4E04-A28D-F59924E415BB}" type="pres">
      <dgm:prSet presAssocID="{6C632234-68EE-477B-B2B4-8F2100B4F1AF}" presName="thickLine" presStyleLbl="alignNode1" presStyleIdx="0" presStyleCnt="3"/>
      <dgm:spPr/>
    </dgm:pt>
    <dgm:pt modelId="{9E4E016B-DE59-40F9-B4B9-C7354652B6D4}" type="pres">
      <dgm:prSet presAssocID="{6C632234-68EE-477B-B2B4-8F2100B4F1AF}" presName="horz1" presStyleCnt="0"/>
      <dgm:spPr/>
    </dgm:pt>
    <dgm:pt modelId="{179ADB92-04D5-4FFA-B51B-015331C7B6D5}" type="pres">
      <dgm:prSet presAssocID="{6C632234-68EE-477B-B2B4-8F2100B4F1AF}" presName="tx1" presStyleLbl="revTx" presStyleIdx="0" presStyleCnt="3" custScaleY="91106"/>
      <dgm:spPr/>
    </dgm:pt>
    <dgm:pt modelId="{B8F1E752-4B3E-4604-A015-4BDD0A523E73}" type="pres">
      <dgm:prSet presAssocID="{6C632234-68EE-477B-B2B4-8F2100B4F1AF}" presName="vert1" presStyleCnt="0"/>
      <dgm:spPr/>
    </dgm:pt>
    <dgm:pt modelId="{5B9B991E-7B05-4352-B841-27F6863EF076}" type="pres">
      <dgm:prSet presAssocID="{6DC12526-CA85-400F-A2D7-11973315DF38}" presName="thickLine" presStyleLbl="alignNode1" presStyleIdx="1" presStyleCnt="3"/>
      <dgm:spPr/>
    </dgm:pt>
    <dgm:pt modelId="{A517BA76-5023-4EA4-A9C8-A78E8663103A}" type="pres">
      <dgm:prSet presAssocID="{6DC12526-CA85-400F-A2D7-11973315DF38}" presName="horz1" presStyleCnt="0"/>
      <dgm:spPr/>
    </dgm:pt>
    <dgm:pt modelId="{4A7EFBC3-16FD-4346-B0D9-E77C14140BB8}" type="pres">
      <dgm:prSet presAssocID="{6DC12526-CA85-400F-A2D7-11973315DF38}" presName="tx1" presStyleLbl="revTx" presStyleIdx="1" presStyleCnt="3"/>
      <dgm:spPr/>
    </dgm:pt>
    <dgm:pt modelId="{12F7CAA3-618C-4D89-9808-BA2F6AF96858}" type="pres">
      <dgm:prSet presAssocID="{6DC12526-CA85-400F-A2D7-11973315DF38}" presName="vert1" presStyleCnt="0"/>
      <dgm:spPr/>
    </dgm:pt>
    <dgm:pt modelId="{2153A656-B21E-47E9-A1FA-CDD7358BA23B}" type="pres">
      <dgm:prSet presAssocID="{E8CEDA49-8017-49F0-9971-4635E2582112}" presName="thickLine" presStyleLbl="alignNode1" presStyleIdx="2" presStyleCnt="3"/>
      <dgm:spPr/>
    </dgm:pt>
    <dgm:pt modelId="{FD4C8F24-7142-4BC8-9885-9422EE699F9E}" type="pres">
      <dgm:prSet presAssocID="{E8CEDA49-8017-49F0-9971-4635E2582112}" presName="horz1" presStyleCnt="0"/>
      <dgm:spPr/>
    </dgm:pt>
    <dgm:pt modelId="{B81825B9-EDCA-41E9-A214-BA140A267280}" type="pres">
      <dgm:prSet presAssocID="{E8CEDA49-8017-49F0-9971-4635E2582112}" presName="tx1" presStyleLbl="revTx" presStyleIdx="2" presStyleCnt="3"/>
      <dgm:spPr/>
    </dgm:pt>
    <dgm:pt modelId="{5BB5A0BB-03C5-4614-AE86-21976CB8F71B}" type="pres">
      <dgm:prSet presAssocID="{E8CEDA49-8017-49F0-9971-4635E2582112}" presName="vert1" presStyleCnt="0"/>
      <dgm:spPr/>
    </dgm:pt>
  </dgm:ptLst>
  <dgm:cxnLst>
    <dgm:cxn modelId="{88D63022-E5E9-48BD-A223-B3C460E42B00}" srcId="{166DB88E-44A1-46A0-A264-BD038E1E8212}" destId="{6DC12526-CA85-400F-A2D7-11973315DF38}" srcOrd="1" destOrd="0" parTransId="{ADB54A70-BBBF-4343-B205-6E7A385C7B22}" sibTransId="{E13C4286-8669-48BC-B636-A2FAA3376548}"/>
    <dgm:cxn modelId="{9678D95E-D488-4CBF-8B1E-3B6970C0F5D8}" srcId="{166DB88E-44A1-46A0-A264-BD038E1E8212}" destId="{E8CEDA49-8017-49F0-9971-4635E2582112}" srcOrd="2" destOrd="0" parTransId="{7AEBB738-2311-489C-952B-19797A3D99A9}" sibTransId="{41D33900-626D-4667-86B4-4FC30B52B3BD}"/>
    <dgm:cxn modelId="{7F3D157A-089E-44D9-846D-A38CC51D3079}" type="presOf" srcId="{6C632234-68EE-477B-B2B4-8F2100B4F1AF}" destId="{179ADB92-04D5-4FFA-B51B-015331C7B6D5}" srcOrd="0" destOrd="0" presId="urn:microsoft.com/office/officeart/2008/layout/LinedList"/>
    <dgm:cxn modelId="{BACD3B8F-1B3C-4EA8-B1D9-45DFC3BE4F58}" type="presOf" srcId="{E8CEDA49-8017-49F0-9971-4635E2582112}" destId="{B81825B9-EDCA-41E9-A214-BA140A267280}" srcOrd="0" destOrd="0" presId="urn:microsoft.com/office/officeart/2008/layout/LinedList"/>
    <dgm:cxn modelId="{ABA63B96-7FD8-4BB3-9278-979E9DA05F3B}" type="presOf" srcId="{6DC12526-CA85-400F-A2D7-11973315DF38}" destId="{4A7EFBC3-16FD-4346-B0D9-E77C14140BB8}" srcOrd="0" destOrd="0" presId="urn:microsoft.com/office/officeart/2008/layout/LinedList"/>
    <dgm:cxn modelId="{7DCC66B8-AB64-459B-A303-91372CB50DE7}" type="presOf" srcId="{166DB88E-44A1-46A0-A264-BD038E1E8212}" destId="{986CE386-A31C-40A0-8AC9-42E2BA3A43CA}" srcOrd="0" destOrd="0" presId="urn:microsoft.com/office/officeart/2008/layout/LinedList"/>
    <dgm:cxn modelId="{71C296FB-92A9-4A12-86C3-25F2F8E4A068}" srcId="{166DB88E-44A1-46A0-A264-BD038E1E8212}" destId="{6C632234-68EE-477B-B2B4-8F2100B4F1AF}" srcOrd="0" destOrd="0" parTransId="{AB14CFA8-B01C-41D7-A98C-BA02061E8478}" sibTransId="{924BFE2E-D3D2-42CA-8069-2DEA557F8506}"/>
    <dgm:cxn modelId="{8F855B87-A6B8-4653-909B-030149903AC9}" type="presParOf" srcId="{986CE386-A31C-40A0-8AC9-42E2BA3A43CA}" destId="{EBC1BA5E-AC1A-4E04-A28D-F59924E415BB}" srcOrd="0" destOrd="0" presId="urn:microsoft.com/office/officeart/2008/layout/LinedList"/>
    <dgm:cxn modelId="{A6B3C6CD-E51D-4466-9673-8E42D1FC57A7}" type="presParOf" srcId="{986CE386-A31C-40A0-8AC9-42E2BA3A43CA}" destId="{9E4E016B-DE59-40F9-B4B9-C7354652B6D4}" srcOrd="1" destOrd="0" presId="urn:microsoft.com/office/officeart/2008/layout/LinedList"/>
    <dgm:cxn modelId="{698EFF50-CA46-4598-847C-C113866972BA}" type="presParOf" srcId="{9E4E016B-DE59-40F9-B4B9-C7354652B6D4}" destId="{179ADB92-04D5-4FFA-B51B-015331C7B6D5}" srcOrd="0" destOrd="0" presId="urn:microsoft.com/office/officeart/2008/layout/LinedList"/>
    <dgm:cxn modelId="{094A7BEC-65EB-44A6-9234-A2B58BFE549C}" type="presParOf" srcId="{9E4E016B-DE59-40F9-B4B9-C7354652B6D4}" destId="{B8F1E752-4B3E-4604-A015-4BDD0A523E73}" srcOrd="1" destOrd="0" presId="urn:microsoft.com/office/officeart/2008/layout/LinedList"/>
    <dgm:cxn modelId="{EE1B36EA-0E17-4334-BDB8-798ACB3EA3F9}" type="presParOf" srcId="{986CE386-A31C-40A0-8AC9-42E2BA3A43CA}" destId="{5B9B991E-7B05-4352-B841-27F6863EF076}" srcOrd="2" destOrd="0" presId="urn:microsoft.com/office/officeart/2008/layout/LinedList"/>
    <dgm:cxn modelId="{75B1A90F-57D7-4246-831A-BC80417DD604}" type="presParOf" srcId="{986CE386-A31C-40A0-8AC9-42E2BA3A43CA}" destId="{A517BA76-5023-4EA4-A9C8-A78E8663103A}" srcOrd="3" destOrd="0" presId="urn:microsoft.com/office/officeart/2008/layout/LinedList"/>
    <dgm:cxn modelId="{86AACE54-41ED-4CB9-994D-D7E1763F5BCD}" type="presParOf" srcId="{A517BA76-5023-4EA4-A9C8-A78E8663103A}" destId="{4A7EFBC3-16FD-4346-B0D9-E77C14140BB8}" srcOrd="0" destOrd="0" presId="urn:microsoft.com/office/officeart/2008/layout/LinedList"/>
    <dgm:cxn modelId="{0B3F54FB-A940-4247-A0F9-EA6F2B93A267}" type="presParOf" srcId="{A517BA76-5023-4EA4-A9C8-A78E8663103A}" destId="{12F7CAA3-618C-4D89-9808-BA2F6AF96858}" srcOrd="1" destOrd="0" presId="urn:microsoft.com/office/officeart/2008/layout/LinedList"/>
    <dgm:cxn modelId="{B86BDC18-E0B9-4F66-9369-F190C28348FC}" type="presParOf" srcId="{986CE386-A31C-40A0-8AC9-42E2BA3A43CA}" destId="{2153A656-B21E-47E9-A1FA-CDD7358BA23B}" srcOrd="4" destOrd="0" presId="urn:microsoft.com/office/officeart/2008/layout/LinedList"/>
    <dgm:cxn modelId="{B3E2E1F0-A7AB-4C4F-AF60-66A7DE9B881B}" type="presParOf" srcId="{986CE386-A31C-40A0-8AC9-42E2BA3A43CA}" destId="{FD4C8F24-7142-4BC8-9885-9422EE699F9E}" srcOrd="5" destOrd="0" presId="urn:microsoft.com/office/officeart/2008/layout/LinedList"/>
    <dgm:cxn modelId="{01A22F1D-54B3-454B-8273-B1B7DADB6B29}" type="presParOf" srcId="{FD4C8F24-7142-4BC8-9885-9422EE699F9E}" destId="{B81825B9-EDCA-41E9-A214-BA140A267280}" srcOrd="0" destOrd="0" presId="urn:microsoft.com/office/officeart/2008/layout/LinedList"/>
    <dgm:cxn modelId="{33B10B87-02D5-495A-A5F5-44E2301059E7}" type="presParOf" srcId="{FD4C8F24-7142-4BC8-9885-9422EE699F9E}" destId="{5BB5A0BB-03C5-4614-AE86-21976CB8F7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 err="1"/>
            <a:t>Pre</a:t>
          </a:r>
          <a:r>
            <a:rPr lang="de-DE" b="1" dirty="0"/>
            <a:t>-/</a:t>
          </a:r>
          <a:r>
            <a:rPr lang="de-DE" b="1" dirty="0" err="1"/>
            <a:t>postmultiply</a:t>
          </a:r>
          <a:r>
            <a:rPr lang="de-DE" b="1" dirty="0"/>
            <a:t> </a:t>
          </a:r>
          <a:r>
            <a:rPr lang="de-DE" dirty="0" err="1"/>
            <a:t>by</a:t>
          </a:r>
          <a:r>
            <a:rPr lang="de-DE" dirty="0"/>
            <a:t> Diagonalmatrices</a:t>
          </a:r>
          <a:endParaRPr lang="en-US" dirty="0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err="1"/>
            <a:t>Permute</a:t>
          </a:r>
          <a:r>
            <a:rPr lang="de-DE"/>
            <a:t> </a:t>
          </a:r>
          <a:r>
            <a:rPr lang="de-DE" err="1"/>
            <a:t>rows</a:t>
          </a:r>
          <a:r>
            <a:rPr lang="de-DE"/>
            <a:t> and </a:t>
          </a:r>
          <a:r>
            <a:rPr lang="de-DE" err="1"/>
            <a:t>collums</a:t>
          </a:r>
          <a:endParaRPr lang="en-US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2E463ED8-CA0B-47AF-8DDC-AEB83BDE11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Set </a:t>
          </a:r>
          <a:r>
            <a:rPr lang="en-GB" b="1"/>
            <a:t>random entries</a:t>
          </a:r>
          <a:r>
            <a:rPr lang="en-GB"/>
            <a:t> of A </a:t>
          </a:r>
          <a:r>
            <a:rPr lang="en-GB" b="1"/>
            <a:t>to zero</a:t>
          </a:r>
          <a:endParaRPr lang="en-US"/>
        </a:p>
      </dgm:t>
    </dgm:pt>
    <dgm:pt modelId="{131D2157-CE4F-4967-AAAC-F685EBCF5685}" type="parTrans" cxnId="{79E9824B-524E-432C-9CAA-730343B3E5DA}">
      <dgm:prSet/>
      <dgm:spPr/>
      <dgm:t>
        <a:bodyPr/>
        <a:lstStyle/>
        <a:p>
          <a:endParaRPr lang="en-US"/>
        </a:p>
      </dgm:t>
    </dgm:pt>
    <dgm:pt modelId="{FACF636F-BB0B-4E0C-9437-63786C4632DF}" type="sibTrans" cxnId="{79E9824B-524E-432C-9CAA-730343B3E5DA}">
      <dgm:prSet/>
      <dgm:spPr/>
      <dgm:t>
        <a:bodyPr/>
        <a:lstStyle/>
        <a:p>
          <a:endParaRPr lang="en-US"/>
        </a:p>
      </dgm:t>
    </dgm:pt>
    <dgm:pt modelId="{30F31034-AB32-4679-8A40-63842C9D7B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Make A </a:t>
          </a:r>
          <a:r>
            <a:rPr lang="en-GB" b="1" err="1"/>
            <a:t>a</a:t>
          </a:r>
          <a:r>
            <a:rPr lang="en-GB" b="1"/>
            <a:t> band matrix</a:t>
          </a:r>
          <a:endParaRPr lang="en-US"/>
        </a:p>
      </dgm:t>
    </dgm:pt>
    <dgm:pt modelId="{5F62B21E-3527-441A-AC74-77C148A59D90}" type="parTrans" cxnId="{AAD9076C-9F0B-48DB-9E7A-B28DEB13997A}">
      <dgm:prSet/>
      <dgm:spPr/>
      <dgm:t>
        <a:bodyPr/>
        <a:lstStyle/>
        <a:p>
          <a:endParaRPr lang="en-US"/>
        </a:p>
      </dgm:t>
    </dgm:pt>
    <dgm:pt modelId="{BC5CD9EF-B32C-4E36-87B2-B3E98C5201D1}" type="sibTrans" cxnId="{AAD9076C-9F0B-48DB-9E7A-B28DEB13997A}">
      <dgm:prSet/>
      <dgm:spPr/>
      <dgm:t>
        <a:bodyPr/>
        <a:lstStyle/>
        <a:p>
          <a:endParaRPr lang="en-US"/>
        </a:p>
      </dgm:t>
    </dgm:pt>
    <dgm:pt modelId="{E3B5FD92-E049-4EAA-B8FF-82A07D3D0417}" type="pres">
      <dgm:prSet presAssocID="{637B2E2D-686D-43B1-A8CD-2591B2641CE0}" presName="root" presStyleCnt="0">
        <dgm:presLayoutVars>
          <dgm:dir/>
          <dgm:resizeHandles val="exact"/>
        </dgm:presLayoutVars>
      </dgm:prSet>
      <dgm:spPr/>
    </dgm:pt>
    <dgm:pt modelId="{1E26EC17-FDD7-43E3-8B29-C1DA6A54E05B}" type="pres">
      <dgm:prSet presAssocID="{886CF9D6-4223-4E43-A909-D46ED64D47A9}" presName="compNode" presStyleCnt="0"/>
      <dgm:spPr/>
    </dgm:pt>
    <dgm:pt modelId="{E18CDEE9-5B9C-41DB-895E-A92256FCEA63}" type="pres">
      <dgm:prSet presAssocID="{886CF9D6-4223-4E43-A909-D46ED64D47A9}" presName="bgRect" presStyleLbl="bgShp" presStyleIdx="0" presStyleCnt="4"/>
      <dgm:spPr/>
    </dgm:pt>
    <dgm:pt modelId="{46168949-4977-4B8C-A265-518E47CA1A94}" type="pres">
      <dgm:prSet presAssocID="{886CF9D6-4223-4E43-A909-D46ED64D47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06ADC58-BDEA-473A-9180-1592D7211669}" type="pres">
      <dgm:prSet presAssocID="{886CF9D6-4223-4E43-A909-D46ED64D47A9}" presName="spaceRect" presStyleCnt="0"/>
      <dgm:spPr/>
    </dgm:pt>
    <dgm:pt modelId="{535898DE-C06B-4164-924A-835B52BF90E3}" type="pres">
      <dgm:prSet presAssocID="{886CF9D6-4223-4E43-A909-D46ED64D47A9}" presName="parTx" presStyleLbl="revTx" presStyleIdx="0" presStyleCnt="4">
        <dgm:presLayoutVars>
          <dgm:chMax val="0"/>
          <dgm:chPref val="0"/>
        </dgm:presLayoutVars>
      </dgm:prSet>
      <dgm:spPr/>
    </dgm:pt>
    <dgm:pt modelId="{8E63FE91-DCC4-48E9-BDB9-AD61B1710E16}" type="pres">
      <dgm:prSet presAssocID="{9E4DF297-B0E9-4CD9-94CE-634082FE43AD}" presName="sibTrans" presStyleCnt="0"/>
      <dgm:spPr/>
    </dgm:pt>
    <dgm:pt modelId="{6F3B4C64-287C-41FA-A3D1-9362E7774C66}" type="pres">
      <dgm:prSet presAssocID="{F5E54CF9-1073-4106-92B3-F6FD873FC658}" presName="compNode" presStyleCnt="0"/>
      <dgm:spPr/>
    </dgm:pt>
    <dgm:pt modelId="{EE3BB3AA-8F95-4F78-8B92-50514B441046}" type="pres">
      <dgm:prSet presAssocID="{F5E54CF9-1073-4106-92B3-F6FD873FC658}" presName="bgRect" presStyleLbl="bgShp" presStyleIdx="1" presStyleCnt="4"/>
      <dgm:spPr/>
    </dgm:pt>
    <dgm:pt modelId="{CA0BB5E8-7B1D-4B63-B2ED-4B71E7A54E79}" type="pres">
      <dgm:prSet presAssocID="{F5E54CF9-1073-4106-92B3-F6FD873FC6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8DDFDF3C-027E-4334-BB1B-22AF11E70A1D}" type="pres">
      <dgm:prSet presAssocID="{F5E54CF9-1073-4106-92B3-F6FD873FC658}" presName="spaceRect" presStyleCnt="0"/>
      <dgm:spPr/>
    </dgm:pt>
    <dgm:pt modelId="{5DBAB47E-1457-423B-8531-E48FEB3FD1C9}" type="pres">
      <dgm:prSet presAssocID="{F5E54CF9-1073-4106-92B3-F6FD873FC658}" presName="parTx" presStyleLbl="revTx" presStyleIdx="1" presStyleCnt="4">
        <dgm:presLayoutVars>
          <dgm:chMax val="0"/>
          <dgm:chPref val="0"/>
        </dgm:presLayoutVars>
      </dgm:prSet>
      <dgm:spPr/>
    </dgm:pt>
    <dgm:pt modelId="{58B0F7CD-47E2-4EC4-A9CE-36AA76E01839}" type="pres">
      <dgm:prSet presAssocID="{C4EB766C-2374-4ED6-A07C-C7FCC315F008}" presName="sibTrans" presStyleCnt="0"/>
      <dgm:spPr/>
    </dgm:pt>
    <dgm:pt modelId="{B7ED0A17-D9BA-4D37-B89C-D406530B5054}" type="pres">
      <dgm:prSet presAssocID="{2E463ED8-CA0B-47AF-8DDC-AEB83BDE1194}" presName="compNode" presStyleCnt="0"/>
      <dgm:spPr/>
    </dgm:pt>
    <dgm:pt modelId="{84F8E9D5-92ED-4474-BFA8-1364D0605D22}" type="pres">
      <dgm:prSet presAssocID="{2E463ED8-CA0B-47AF-8DDC-AEB83BDE1194}" presName="bgRect" presStyleLbl="bgShp" presStyleIdx="2" presStyleCnt="4"/>
      <dgm:spPr/>
    </dgm:pt>
    <dgm:pt modelId="{3238C280-8E47-4FF7-904A-85E210C0616F}" type="pres">
      <dgm:prSet presAssocID="{2E463ED8-CA0B-47AF-8DDC-AEB83BDE11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E27795F-2033-4970-A73A-84ED3D71E2E7}" type="pres">
      <dgm:prSet presAssocID="{2E463ED8-CA0B-47AF-8DDC-AEB83BDE1194}" presName="spaceRect" presStyleCnt="0"/>
      <dgm:spPr/>
    </dgm:pt>
    <dgm:pt modelId="{7B02672F-B583-451F-9C43-8ADBCCBEA888}" type="pres">
      <dgm:prSet presAssocID="{2E463ED8-CA0B-47AF-8DDC-AEB83BDE1194}" presName="parTx" presStyleLbl="revTx" presStyleIdx="2" presStyleCnt="4">
        <dgm:presLayoutVars>
          <dgm:chMax val="0"/>
          <dgm:chPref val="0"/>
        </dgm:presLayoutVars>
      </dgm:prSet>
      <dgm:spPr/>
    </dgm:pt>
    <dgm:pt modelId="{7DCFE7B4-0E72-48F1-9C64-81B525065EF9}" type="pres">
      <dgm:prSet presAssocID="{FACF636F-BB0B-4E0C-9437-63786C4632DF}" presName="sibTrans" presStyleCnt="0"/>
      <dgm:spPr/>
    </dgm:pt>
    <dgm:pt modelId="{7C788AE3-B75D-493A-9B65-FB260FC50E02}" type="pres">
      <dgm:prSet presAssocID="{30F31034-AB32-4679-8A40-63842C9D7BE9}" presName="compNode" presStyleCnt="0"/>
      <dgm:spPr/>
    </dgm:pt>
    <dgm:pt modelId="{35BC165B-09DE-4811-9204-C02DC24E3C7E}" type="pres">
      <dgm:prSet presAssocID="{30F31034-AB32-4679-8A40-63842C9D7BE9}" presName="bgRect" presStyleLbl="bgShp" presStyleIdx="3" presStyleCnt="4"/>
      <dgm:spPr/>
    </dgm:pt>
    <dgm:pt modelId="{424CCC88-6859-4D95-88F0-F69112E89FE6}" type="pres">
      <dgm:prSet presAssocID="{30F31034-AB32-4679-8A40-63842C9D7B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CE071205-F767-4EC9-9701-6C8E94ED2C47}" type="pres">
      <dgm:prSet presAssocID="{30F31034-AB32-4679-8A40-63842C9D7BE9}" presName="spaceRect" presStyleCnt="0"/>
      <dgm:spPr/>
    </dgm:pt>
    <dgm:pt modelId="{A7ADBE99-733A-403E-8132-B09615A8A8F1}" type="pres">
      <dgm:prSet presAssocID="{30F31034-AB32-4679-8A40-63842C9D7B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0680F360-B1C4-43C0-94E6-4D7AA5680CCD}" type="presOf" srcId="{637B2E2D-686D-43B1-A8CD-2591B2641CE0}" destId="{E3B5FD92-E049-4EAA-B8FF-82A07D3D0417}" srcOrd="0" destOrd="0" presId="urn:microsoft.com/office/officeart/2018/2/layout/IconVerticalSolidList"/>
    <dgm:cxn modelId="{79E9824B-524E-432C-9CAA-730343B3E5DA}" srcId="{637B2E2D-686D-43B1-A8CD-2591B2641CE0}" destId="{2E463ED8-CA0B-47AF-8DDC-AEB83BDE1194}" srcOrd="2" destOrd="0" parTransId="{131D2157-CE4F-4967-AAAC-F685EBCF5685}" sibTransId="{FACF636F-BB0B-4E0C-9437-63786C4632DF}"/>
    <dgm:cxn modelId="{AAD9076C-9F0B-48DB-9E7A-B28DEB13997A}" srcId="{637B2E2D-686D-43B1-A8CD-2591B2641CE0}" destId="{30F31034-AB32-4679-8A40-63842C9D7BE9}" srcOrd="3" destOrd="0" parTransId="{5F62B21E-3527-441A-AC74-77C148A59D90}" sibTransId="{BC5CD9EF-B32C-4E36-87B2-B3E98C5201D1}"/>
    <dgm:cxn modelId="{7CC42D83-3FDB-4CEF-A99A-488292A03B22}" type="presOf" srcId="{2E463ED8-CA0B-47AF-8DDC-AEB83BDE1194}" destId="{7B02672F-B583-451F-9C43-8ADBCCBEA888}" srcOrd="0" destOrd="0" presId="urn:microsoft.com/office/officeart/2018/2/layout/IconVerticalSolidList"/>
    <dgm:cxn modelId="{28048995-C223-4C15-A7E6-23D50DFBB00C}" type="presOf" srcId="{30F31034-AB32-4679-8A40-63842C9D7BE9}" destId="{A7ADBE99-733A-403E-8132-B09615A8A8F1}" srcOrd="0" destOrd="0" presId="urn:microsoft.com/office/officeart/2018/2/layout/IconVerticalSoli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5ADBD2DB-3C23-4D1E-9338-A8F7BE4F5540}" type="presOf" srcId="{F5E54CF9-1073-4106-92B3-F6FD873FC658}" destId="{5DBAB47E-1457-423B-8531-E48FEB3FD1C9}" srcOrd="0" destOrd="0" presId="urn:microsoft.com/office/officeart/2018/2/layout/IconVerticalSolidList"/>
    <dgm:cxn modelId="{C9A744E5-5D47-478F-85B9-87615B3A5A6A}" type="presOf" srcId="{886CF9D6-4223-4E43-A909-D46ED64D47A9}" destId="{535898DE-C06B-4164-924A-835B52BF90E3}" srcOrd="0" destOrd="0" presId="urn:microsoft.com/office/officeart/2018/2/layout/IconVerticalSolidList"/>
    <dgm:cxn modelId="{1A6BC5B2-C3A8-418E-9FF8-D755903D1E4C}" type="presParOf" srcId="{E3B5FD92-E049-4EAA-B8FF-82A07D3D0417}" destId="{1E26EC17-FDD7-43E3-8B29-C1DA6A54E05B}" srcOrd="0" destOrd="0" presId="urn:microsoft.com/office/officeart/2018/2/layout/IconVerticalSolidList"/>
    <dgm:cxn modelId="{150A55DB-8419-4FB4-B11C-E3F049E4E1C2}" type="presParOf" srcId="{1E26EC17-FDD7-43E3-8B29-C1DA6A54E05B}" destId="{E18CDEE9-5B9C-41DB-895E-A92256FCEA63}" srcOrd="0" destOrd="0" presId="urn:microsoft.com/office/officeart/2018/2/layout/IconVerticalSolidList"/>
    <dgm:cxn modelId="{D99817BD-B27E-4070-9EBE-2A2D4D4EEB3D}" type="presParOf" srcId="{1E26EC17-FDD7-43E3-8B29-C1DA6A54E05B}" destId="{46168949-4977-4B8C-A265-518E47CA1A94}" srcOrd="1" destOrd="0" presId="urn:microsoft.com/office/officeart/2018/2/layout/IconVerticalSolidList"/>
    <dgm:cxn modelId="{D7F0C039-53E0-4627-9AB4-A4323E16860F}" type="presParOf" srcId="{1E26EC17-FDD7-43E3-8B29-C1DA6A54E05B}" destId="{C06ADC58-BDEA-473A-9180-1592D7211669}" srcOrd="2" destOrd="0" presId="urn:microsoft.com/office/officeart/2018/2/layout/IconVerticalSolidList"/>
    <dgm:cxn modelId="{5DA3B0E0-77C8-496F-A02E-18E85784F842}" type="presParOf" srcId="{1E26EC17-FDD7-43E3-8B29-C1DA6A54E05B}" destId="{535898DE-C06B-4164-924A-835B52BF90E3}" srcOrd="3" destOrd="0" presId="urn:microsoft.com/office/officeart/2018/2/layout/IconVerticalSolidList"/>
    <dgm:cxn modelId="{35D715B6-797A-495E-B082-34784DE132FD}" type="presParOf" srcId="{E3B5FD92-E049-4EAA-B8FF-82A07D3D0417}" destId="{8E63FE91-DCC4-48E9-BDB9-AD61B1710E16}" srcOrd="1" destOrd="0" presId="urn:microsoft.com/office/officeart/2018/2/layout/IconVerticalSolidList"/>
    <dgm:cxn modelId="{87469134-DABB-4375-A7D4-96BBC2F0CCB2}" type="presParOf" srcId="{E3B5FD92-E049-4EAA-B8FF-82A07D3D0417}" destId="{6F3B4C64-287C-41FA-A3D1-9362E7774C66}" srcOrd="2" destOrd="0" presId="urn:microsoft.com/office/officeart/2018/2/layout/IconVerticalSolidList"/>
    <dgm:cxn modelId="{E7E83549-E45B-41B2-B09E-04EBE6957212}" type="presParOf" srcId="{6F3B4C64-287C-41FA-A3D1-9362E7774C66}" destId="{EE3BB3AA-8F95-4F78-8B92-50514B441046}" srcOrd="0" destOrd="0" presId="urn:microsoft.com/office/officeart/2018/2/layout/IconVerticalSolidList"/>
    <dgm:cxn modelId="{E7738E0F-0FD6-447A-8CF7-94F08EEDC900}" type="presParOf" srcId="{6F3B4C64-287C-41FA-A3D1-9362E7774C66}" destId="{CA0BB5E8-7B1D-4B63-B2ED-4B71E7A54E79}" srcOrd="1" destOrd="0" presId="urn:microsoft.com/office/officeart/2018/2/layout/IconVerticalSolidList"/>
    <dgm:cxn modelId="{69FB632D-AF9E-4284-B409-DFCF233B10AA}" type="presParOf" srcId="{6F3B4C64-287C-41FA-A3D1-9362E7774C66}" destId="{8DDFDF3C-027E-4334-BB1B-22AF11E70A1D}" srcOrd="2" destOrd="0" presId="urn:microsoft.com/office/officeart/2018/2/layout/IconVerticalSolidList"/>
    <dgm:cxn modelId="{E05E111E-2982-4E21-9DA5-78ACFAEEB2F8}" type="presParOf" srcId="{6F3B4C64-287C-41FA-A3D1-9362E7774C66}" destId="{5DBAB47E-1457-423B-8531-E48FEB3FD1C9}" srcOrd="3" destOrd="0" presId="urn:microsoft.com/office/officeart/2018/2/layout/IconVerticalSolidList"/>
    <dgm:cxn modelId="{D496A94C-5137-421A-ADB5-92D85089A391}" type="presParOf" srcId="{E3B5FD92-E049-4EAA-B8FF-82A07D3D0417}" destId="{58B0F7CD-47E2-4EC4-A9CE-36AA76E01839}" srcOrd="3" destOrd="0" presId="urn:microsoft.com/office/officeart/2018/2/layout/IconVerticalSolidList"/>
    <dgm:cxn modelId="{8F667059-6108-487B-B235-0DE79F4AB719}" type="presParOf" srcId="{E3B5FD92-E049-4EAA-B8FF-82A07D3D0417}" destId="{B7ED0A17-D9BA-4D37-B89C-D406530B5054}" srcOrd="4" destOrd="0" presId="urn:microsoft.com/office/officeart/2018/2/layout/IconVerticalSolidList"/>
    <dgm:cxn modelId="{5B90FD8E-4826-4178-9225-E71C5387F757}" type="presParOf" srcId="{B7ED0A17-D9BA-4D37-B89C-D406530B5054}" destId="{84F8E9D5-92ED-4474-BFA8-1364D0605D22}" srcOrd="0" destOrd="0" presId="urn:microsoft.com/office/officeart/2018/2/layout/IconVerticalSolidList"/>
    <dgm:cxn modelId="{94173E2B-BF54-423E-9F89-3089C5EE7AFC}" type="presParOf" srcId="{B7ED0A17-D9BA-4D37-B89C-D406530B5054}" destId="{3238C280-8E47-4FF7-904A-85E210C0616F}" srcOrd="1" destOrd="0" presId="urn:microsoft.com/office/officeart/2018/2/layout/IconVerticalSolidList"/>
    <dgm:cxn modelId="{724735C5-EE61-43CF-9796-DD1EDF3F555E}" type="presParOf" srcId="{B7ED0A17-D9BA-4D37-B89C-D406530B5054}" destId="{7E27795F-2033-4970-A73A-84ED3D71E2E7}" srcOrd="2" destOrd="0" presId="urn:microsoft.com/office/officeart/2018/2/layout/IconVerticalSolidList"/>
    <dgm:cxn modelId="{10C9182E-71B9-44D3-A416-9A359EC8CC7E}" type="presParOf" srcId="{B7ED0A17-D9BA-4D37-B89C-D406530B5054}" destId="{7B02672F-B583-451F-9C43-8ADBCCBEA888}" srcOrd="3" destOrd="0" presId="urn:microsoft.com/office/officeart/2018/2/layout/IconVerticalSolidList"/>
    <dgm:cxn modelId="{62CC05DF-9959-46E0-B7FF-E2E25547B97D}" type="presParOf" srcId="{E3B5FD92-E049-4EAA-B8FF-82A07D3D0417}" destId="{7DCFE7B4-0E72-48F1-9C64-81B525065EF9}" srcOrd="5" destOrd="0" presId="urn:microsoft.com/office/officeart/2018/2/layout/IconVerticalSolidList"/>
    <dgm:cxn modelId="{844EC8AB-6892-41CC-B3F3-83D5B51B8C89}" type="presParOf" srcId="{E3B5FD92-E049-4EAA-B8FF-82A07D3D0417}" destId="{7C788AE3-B75D-493A-9B65-FB260FC50E02}" srcOrd="6" destOrd="0" presId="urn:microsoft.com/office/officeart/2018/2/layout/IconVerticalSolidList"/>
    <dgm:cxn modelId="{595B5018-C871-4486-BB10-1864E00E0BFD}" type="presParOf" srcId="{7C788AE3-B75D-493A-9B65-FB260FC50E02}" destId="{35BC165B-09DE-4811-9204-C02DC24E3C7E}" srcOrd="0" destOrd="0" presId="urn:microsoft.com/office/officeart/2018/2/layout/IconVerticalSolidList"/>
    <dgm:cxn modelId="{0F7CEA9D-E90C-428A-9F2F-E1B45CB4148A}" type="presParOf" srcId="{7C788AE3-B75D-493A-9B65-FB260FC50E02}" destId="{424CCC88-6859-4D95-88F0-F69112E89FE6}" srcOrd="1" destOrd="0" presId="urn:microsoft.com/office/officeart/2018/2/layout/IconVerticalSolidList"/>
    <dgm:cxn modelId="{A58F9271-2D4B-4171-8370-15D1BFC9F3E9}" type="presParOf" srcId="{7C788AE3-B75D-493A-9B65-FB260FC50E02}" destId="{CE071205-F767-4EC9-9701-6C8E94ED2C47}" srcOrd="2" destOrd="0" presId="urn:microsoft.com/office/officeart/2018/2/layout/IconVerticalSolidList"/>
    <dgm:cxn modelId="{04BAC386-2E66-4C1A-BA9D-9C7778BDE86F}" type="presParOf" srcId="{7C788AE3-B75D-493A-9B65-FB260FC50E02}" destId="{A7ADBE99-733A-403E-8132-B09615A8A8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 err="1"/>
            <a:t>Pre</a:t>
          </a:r>
          <a:r>
            <a:rPr lang="de-DE" b="1" dirty="0"/>
            <a:t>- and </a:t>
          </a:r>
          <a:r>
            <a:rPr lang="de-DE" b="1" dirty="0" err="1"/>
            <a:t>postmultiply</a:t>
          </a:r>
          <a:r>
            <a:rPr lang="de-DE" b="1" dirty="0"/>
            <a:t> </a:t>
          </a:r>
          <a:r>
            <a:rPr lang="de-DE" dirty="0" err="1"/>
            <a:t>by</a:t>
          </a:r>
          <a:r>
            <a:rPr lang="de-DE" dirty="0"/>
            <a:t> Orthogonal </a:t>
          </a:r>
          <a:r>
            <a:rPr lang="de-DE" dirty="0" err="1"/>
            <a:t>matrices</a:t>
          </a:r>
          <a:endParaRPr lang="en-US" dirty="0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Reduce the bandwidth of A with </a:t>
          </a:r>
          <a:r>
            <a:rPr lang="en-GB" b="1" dirty="0"/>
            <a:t>householder transformation</a:t>
          </a:r>
          <a:endParaRPr lang="en-US" dirty="0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6A4EEF82-D241-454F-B834-A60FA6ABEFDB}" type="pres">
      <dgm:prSet presAssocID="{637B2E2D-686D-43B1-A8CD-2591B2641CE0}" presName="root" presStyleCnt="0">
        <dgm:presLayoutVars>
          <dgm:dir/>
          <dgm:resizeHandles val="exact"/>
        </dgm:presLayoutVars>
      </dgm:prSet>
      <dgm:spPr/>
    </dgm:pt>
    <dgm:pt modelId="{462D6B73-0B73-4C8D-B22B-4FDB119FB1EA}" type="pres">
      <dgm:prSet presAssocID="{886CF9D6-4223-4E43-A909-D46ED64D47A9}" presName="compNode" presStyleCnt="0"/>
      <dgm:spPr/>
    </dgm:pt>
    <dgm:pt modelId="{F7BC52A4-1EF9-4D91-B1A0-3FA1F595A542}" type="pres">
      <dgm:prSet presAssocID="{886CF9D6-4223-4E43-A909-D46ED64D47A9}" presName="bgRect" presStyleLbl="bgShp" presStyleIdx="0" presStyleCnt="2"/>
      <dgm:spPr/>
    </dgm:pt>
    <dgm:pt modelId="{BCD886A2-EBDD-4F09-BCEB-008631A9D7B1}" type="pres">
      <dgm:prSet presAssocID="{886CF9D6-4223-4E43-A909-D46ED64D47A9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A7EB8F3-445C-48B5-A41D-C112E0805507}" type="pres">
      <dgm:prSet presAssocID="{886CF9D6-4223-4E43-A909-D46ED64D47A9}" presName="spaceRect" presStyleCnt="0"/>
      <dgm:spPr/>
    </dgm:pt>
    <dgm:pt modelId="{269D2B49-7761-4160-8826-15C038FA5392}" type="pres">
      <dgm:prSet presAssocID="{886CF9D6-4223-4E43-A909-D46ED64D47A9}" presName="parTx" presStyleLbl="revTx" presStyleIdx="0" presStyleCnt="2">
        <dgm:presLayoutVars>
          <dgm:chMax val="0"/>
          <dgm:chPref val="0"/>
        </dgm:presLayoutVars>
      </dgm:prSet>
      <dgm:spPr/>
    </dgm:pt>
    <dgm:pt modelId="{0D2E5CA4-9F65-4858-9591-734D4707E8D4}" type="pres">
      <dgm:prSet presAssocID="{9E4DF297-B0E9-4CD9-94CE-634082FE43AD}" presName="sibTrans" presStyleCnt="0"/>
      <dgm:spPr/>
    </dgm:pt>
    <dgm:pt modelId="{37FD7163-9731-4143-B073-144D0D7BE929}" type="pres">
      <dgm:prSet presAssocID="{F5E54CF9-1073-4106-92B3-F6FD873FC658}" presName="compNode" presStyleCnt="0"/>
      <dgm:spPr/>
    </dgm:pt>
    <dgm:pt modelId="{D5785437-88D7-43A0-B04C-D4C0136F7F4B}" type="pres">
      <dgm:prSet presAssocID="{F5E54CF9-1073-4106-92B3-F6FD873FC658}" presName="bgRect" presStyleLbl="bgShp" presStyleIdx="1" presStyleCnt="2"/>
      <dgm:spPr/>
    </dgm:pt>
    <dgm:pt modelId="{D0C9EA42-ADD3-4FEB-A667-D995373B6A75}" type="pres">
      <dgm:prSet presAssocID="{F5E54CF9-1073-4106-92B3-F6FD873FC658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124AD13-E808-40C3-8CD2-2BDCD37ACF77}" type="pres">
      <dgm:prSet presAssocID="{F5E54CF9-1073-4106-92B3-F6FD873FC658}" presName="spaceRect" presStyleCnt="0"/>
      <dgm:spPr/>
    </dgm:pt>
    <dgm:pt modelId="{6CAF1558-A25A-4C80-94F5-57D893C33E98}" type="pres">
      <dgm:prSet presAssocID="{F5E54CF9-1073-4106-92B3-F6FD873FC6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87F904-D205-4CD9-B726-2124F6E70B19}" type="presOf" srcId="{637B2E2D-686D-43B1-A8CD-2591B2641CE0}" destId="{6A4EEF82-D241-454F-B834-A60FA6ABEFDB}" srcOrd="0" destOrd="0" presId="urn:microsoft.com/office/officeart/2018/2/layout/IconVerticalSolidList"/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CB4B4D43-B426-489C-BA5D-5F61B769239F}" type="presOf" srcId="{886CF9D6-4223-4E43-A909-D46ED64D47A9}" destId="{269D2B49-7761-4160-8826-15C038FA5392}" srcOrd="0" destOrd="0" presId="urn:microsoft.com/office/officeart/2018/2/layout/IconVerticalSolidList"/>
    <dgm:cxn modelId="{E7D7D493-C01F-4566-B81E-9356BC576848}" type="presOf" srcId="{F5E54CF9-1073-4106-92B3-F6FD873FC658}" destId="{6CAF1558-A25A-4C80-94F5-57D893C33E98}" srcOrd="0" destOrd="0" presId="urn:microsoft.com/office/officeart/2018/2/layout/IconVerticalSoli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D1C31321-528A-4932-9863-F786FD3B65BA}" type="presParOf" srcId="{6A4EEF82-D241-454F-B834-A60FA6ABEFDB}" destId="{462D6B73-0B73-4C8D-B22B-4FDB119FB1EA}" srcOrd="0" destOrd="0" presId="urn:microsoft.com/office/officeart/2018/2/layout/IconVerticalSolidList"/>
    <dgm:cxn modelId="{51C2DE77-C0F1-4984-9283-07EA63BCF1BD}" type="presParOf" srcId="{462D6B73-0B73-4C8D-B22B-4FDB119FB1EA}" destId="{F7BC52A4-1EF9-4D91-B1A0-3FA1F595A542}" srcOrd="0" destOrd="0" presId="urn:microsoft.com/office/officeart/2018/2/layout/IconVerticalSolidList"/>
    <dgm:cxn modelId="{DD7F817A-8A52-4EE5-8635-5ECE7BD464F7}" type="presParOf" srcId="{462D6B73-0B73-4C8D-B22B-4FDB119FB1EA}" destId="{BCD886A2-EBDD-4F09-BCEB-008631A9D7B1}" srcOrd="1" destOrd="0" presId="urn:microsoft.com/office/officeart/2018/2/layout/IconVerticalSolidList"/>
    <dgm:cxn modelId="{DE1E6191-0735-485A-B627-16E63CD6E477}" type="presParOf" srcId="{462D6B73-0B73-4C8D-B22B-4FDB119FB1EA}" destId="{6A7EB8F3-445C-48B5-A41D-C112E0805507}" srcOrd="2" destOrd="0" presId="urn:microsoft.com/office/officeart/2018/2/layout/IconVerticalSolidList"/>
    <dgm:cxn modelId="{0C940F26-1FAF-4077-8513-D973A1D3CDF2}" type="presParOf" srcId="{462D6B73-0B73-4C8D-B22B-4FDB119FB1EA}" destId="{269D2B49-7761-4160-8826-15C038FA5392}" srcOrd="3" destOrd="0" presId="urn:microsoft.com/office/officeart/2018/2/layout/IconVerticalSolidList"/>
    <dgm:cxn modelId="{EE44C459-58D3-48FE-8190-BA35F68CB916}" type="presParOf" srcId="{6A4EEF82-D241-454F-B834-A60FA6ABEFDB}" destId="{0D2E5CA4-9F65-4858-9591-734D4707E8D4}" srcOrd="1" destOrd="0" presId="urn:microsoft.com/office/officeart/2018/2/layout/IconVerticalSolidList"/>
    <dgm:cxn modelId="{D6644EB1-D137-49B3-BC93-70F178EE38D5}" type="presParOf" srcId="{6A4EEF82-D241-454F-B834-A60FA6ABEFDB}" destId="{37FD7163-9731-4143-B073-144D0D7BE929}" srcOrd="2" destOrd="0" presId="urn:microsoft.com/office/officeart/2018/2/layout/IconVerticalSolidList"/>
    <dgm:cxn modelId="{CE8A429D-4471-45FA-B45E-3C7E0EDD253A}" type="presParOf" srcId="{37FD7163-9731-4143-B073-144D0D7BE929}" destId="{D5785437-88D7-43A0-B04C-D4C0136F7F4B}" srcOrd="0" destOrd="0" presId="urn:microsoft.com/office/officeart/2018/2/layout/IconVerticalSolidList"/>
    <dgm:cxn modelId="{8A019797-A9BF-4B69-A3AA-0A110857CDC2}" type="presParOf" srcId="{37FD7163-9731-4143-B073-144D0D7BE929}" destId="{D0C9EA42-ADD3-4FEB-A667-D995373B6A75}" srcOrd="1" destOrd="0" presId="urn:microsoft.com/office/officeart/2018/2/layout/IconVerticalSolidList"/>
    <dgm:cxn modelId="{8F7B7DD7-1BF1-4EF5-8C9E-CA902BEEE239}" type="presParOf" srcId="{37FD7163-9731-4143-B073-144D0D7BE929}" destId="{2124AD13-E808-40C3-8CD2-2BDCD37ACF77}" srcOrd="2" destOrd="0" presId="urn:microsoft.com/office/officeart/2018/2/layout/IconVerticalSolidList"/>
    <dgm:cxn modelId="{392311CF-F934-449B-97D8-F7A6776790F5}" type="presParOf" srcId="{37FD7163-9731-4143-B073-144D0D7BE929}" destId="{6CAF1558-A25A-4C80-94F5-57D893C33E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7B2E2D-686D-43B1-A8CD-2591B2641C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86CF9D6-4223-4E43-A909-D46ED64D47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Fill </a:t>
          </a:r>
          <a:r>
            <a:rPr lang="de-DE" b="1" dirty="0" err="1"/>
            <a:t>the</a:t>
          </a:r>
          <a:r>
            <a:rPr lang="de-DE" b="1" dirty="0"/>
            <a:t> </a:t>
          </a:r>
          <a:r>
            <a:rPr lang="de-DE" b="1" dirty="0" err="1"/>
            <a:t>upper</a:t>
          </a:r>
          <a:r>
            <a:rPr lang="de-DE" b="1" dirty="0"/>
            <a:t> </a:t>
          </a:r>
          <a:r>
            <a:rPr lang="de-DE" b="1" dirty="0" err="1"/>
            <a:t>triangle</a:t>
          </a:r>
          <a:endParaRPr lang="en-US" dirty="0"/>
        </a:p>
      </dgm:t>
    </dgm:pt>
    <dgm:pt modelId="{1223BE21-1E6C-4F79-94AB-6F5DBAE1B21E}" type="parTrans" cxnId="{32EDC93F-B29F-462B-91AA-62C5C8DEDE55}">
      <dgm:prSet/>
      <dgm:spPr/>
      <dgm:t>
        <a:bodyPr/>
        <a:lstStyle/>
        <a:p>
          <a:endParaRPr lang="en-US"/>
        </a:p>
      </dgm:t>
    </dgm:pt>
    <dgm:pt modelId="{9E4DF297-B0E9-4CD9-94CE-634082FE43AD}" type="sibTrans" cxnId="{32EDC93F-B29F-462B-91AA-62C5C8DEDE55}">
      <dgm:prSet/>
      <dgm:spPr/>
      <dgm:t>
        <a:bodyPr/>
        <a:lstStyle/>
        <a:p>
          <a:endParaRPr lang="en-US"/>
        </a:p>
      </dgm:t>
    </dgm:pt>
    <dgm:pt modelId="{F5E54CF9-1073-4106-92B3-F6FD873FC6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Pre/</a:t>
          </a:r>
          <a:r>
            <a:rPr lang="en-GB" b="1" dirty="0" err="1"/>
            <a:t>posmultiply</a:t>
          </a:r>
          <a:r>
            <a:rPr lang="en-GB" b="1" dirty="0"/>
            <a:t> </a:t>
          </a:r>
          <a:r>
            <a:rPr lang="en-GB" dirty="0"/>
            <a:t>with S and S</a:t>
          </a:r>
          <a:r>
            <a:rPr lang="en-GB" baseline="30000" dirty="0"/>
            <a:t>-1</a:t>
          </a:r>
          <a:endParaRPr lang="en-US" baseline="30000" dirty="0"/>
        </a:p>
      </dgm:t>
    </dgm:pt>
    <dgm:pt modelId="{96339DA0-E28E-4092-BB40-7C581AF7912D}" type="parTrans" cxnId="{489ECFDA-160B-4037-A59B-E3B358B01764}">
      <dgm:prSet/>
      <dgm:spPr/>
      <dgm:t>
        <a:bodyPr/>
        <a:lstStyle/>
        <a:p>
          <a:endParaRPr lang="en-US"/>
        </a:p>
      </dgm:t>
    </dgm:pt>
    <dgm:pt modelId="{C4EB766C-2374-4ED6-A07C-C7FCC315F008}" type="sibTrans" cxnId="{489ECFDA-160B-4037-A59B-E3B358B01764}">
      <dgm:prSet/>
      <dgm:spPr/>
      <dgm:t>
        <a:bodyPr/>
        <a:lstStyle/>
        <a:p>
          <a:endParaRPr lang="en-US"/>
        </a:p>
      </dgm:t>
    </dgm:pt>
    <dgm:pt modelId="{2E463ED8-CA0B-47AF-8DDC-AEB83BDE11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Reducing</a:t>
          </a:r>
          <a:r>
            <a:rPr lang="en-GB" dirty="0"/>
            <a:t> upper OR lower </a:t>
          </a:r>
          <a:r>
            <a:rPr lang="en-GB" b="1" dirty="0" err="1"/>
            <a:t>bandwith</a:t>
          </a:r>
          <a:endParaRPr lang="en-US" dirty="0"/>
        </a:p>
      </dgm:t>
    </dgm:pt>
    <dgm:pt modelId="{131D2157-CE4F-4967-AAAC-F685EBCF5685}" type="parTrans" cxnId="{79E9824B-524E-432C-9CAA-730343B3E5DA}">
      <dgm:prSet/>
      <dgm:spPr/>
      <dgm:t>
        <a:bodyPr/>
        <a:lstStyle/>
        <a:p>
          <a:endParaRPr lang="en-US"/>
        </a:p>
      </dgm:t>
    </dgm:pt>
    <dgm:pt modelId="{FACF636F-BB0B-4E0C-9437-63786C4632DF}" type="sibTrans" cxnId="{79E9824B-524E-432C-9CAA-730343B3E5DA}">
      <dgm:prSet/>
      <dgm:spPr/>
      <dgm:t>
        <a:bodyPr/>
        <a:lstStyle/>
        <a:p>
          <a:endParaRPr lang="en-US"/>
        </a:p>
      </dgm:t>
    </dgm:pt>
    <dgm:pt modelId="{3BDE642D-989B-466F-9086-5E123B61B540}" type="pres">
      <dgm:prSet presAssocID="{637B2E2D-686D-43B1-A8CD-2591B2641CE0}" presName="root" presStyleCnt="0">
        <dgm:presLayoutVars>
          <dgm:dir/>
          <dgm:resizeHandles val="exact"/>
        </dgm:presLayoutVars>
      </dgm:prSet>
      <dgm:spPr/>
    </dgm:pt>
    <dgm:pt modelId="{B2574A71-E8F2-499F-AD5B-BDC4EF16EC03}" type="pres">
      <dgm:prSet presAssocID="{886CF9D6-4223-4E43-A909-D46ED64D47A9}" presName="compNode" presStyleCnt="0"/>
      <dgm:spPr/>
    </dgm:pt>
    <dgm:pt modelId="{7819F96E-F519-4AE3-9129-EEF29681A6C2}" type="pres">
      <dgm:prSet presAssocID="{886CF9D6-4223-4E43-A909-D46ED64D47A9}" presName="bgRect" presStyleLbl="bgShp" presStyleIdx="0" presStyleCnt="3"/>
      <dgm:spPr/>
    </dgm:pt>
    <dgm:pt modelId="{1284D9E1-178A-4717-9E1C-F6E5888592B8}" type="pres">
      <dgm:prSet presAssocID="{886CF9D6-4223-4E43-A909-D46ED64D47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61D7BA7-E2C0-4BCC-B5A9-6D4FF5D2269C}" type="pres">
      <dgm:prSet presAssocID="{886CF9D6-4223-4E43-A909-D46ED64D47A9}" presName="spaceRect" presStyleCnt="0"/>
      <dgm:spPr/>
    </dgm:pt>
    <dgm:pt modelId="{8AC585A2-3CE8-45C2-BEE4-439F42CE1B49}" type="pres">
      <dgm:prSet presAssocID="{886CF9D6-4223-4E43-A909-D46ED64D47A9}" presName="parTx" presStyleLbl="revTx" presStyleIdx="0" presStyleCnt="3">
        <dgm:presLayoutVars>
          <dgm:chMax val="0"/>
          <dgm:chPref val="0"/>
        </dgm:presLayoutVars>
      </dgm:prSet>
      <dgm:spPr/>
    </dgm:pt>
    <dgm:pt modelId="{E6A1E455-9F56-4A80-A259-F8EA4FAE1899}" type="pres">
      <dgm:prSet presAssocID="{9E4DF297-B0E9-4CD9-94CE-634082FE43AD}" presName="sibTrans" presStyleCnt="0"/>
      <dgm:spPr/>
    </dgm:pt>
    <dgm:pt modelId="{916FFDF0-D269-43E3-8AB5-C377196EED46}" type="pres">
      <dgm:prSet presAssocID="{F5E54CF9-1073-4106-92B3-F6FD873FC658}" presName="compNode" presStyleCnt="0"/>
      <dgm:spPr/>
    </dgm:pt>
    <dgm:pt modelId="{AA2C0F7F-E888-443A-8E20-D16B263403DA}" type="pres">
      <dgm:prSet presAssocID="{F5E54CF9-1073-4106-92B3-F6FD873FC658}" presName="bgRect" presStyleLbl="bgShp" presStyleIdx="1" presStyleCnt="3"/>
      <dgm:spPr/>
    </dgm:pt>
    <dgm:pt modelId="{764F00C2-21A1-488B-9927-FBBBB79F28B9}" type="pres">
      <dgm:prSet presAssocID="{F5E54CF9-1073-4106-92B3-F6FD873FC65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E0CDBDD-4373-4D80-9A0C-EF37F6436569}" type="pres">
      <dgm:prSet presAssocID="{F5E54CF9-1073-4106-92B3-F6FD873FC658}" presName="spaceRect" presStyleCnt="0"/>
      <dgm:spPr/>
    </dgm:pt>
    <dgm:pt modelId="{E987D112-8E2F-40CB-8D26-FEC249B8D5E2}" type="pres">
      <dgm:prSet presAssocID="{F5E54CF9-1073-4106-92B3-F6FD873FC658}" presName="parTx" presStyleLbl="revTx" presStyleIdx="1" presStyleCnt="3">
        <dgm:presLayoutVars>
          <dgm:chMax val="0"/>
          <dgm:chPref val="0"/>
        </dgm:presLayoutVars>
      </dgm:prSet>
      <dgm:spPr/>
    </dgm:pt>
    <dgm:pt modelId="{1B501A83-01C1-46D3-BEA1-A2FBFE8A2D3C}" type="pres">
      <dgm:prSet presAssocID="{C4EB766C-2374-4ED6-A07C-C7FCC315F008}" presName="sibTrans" presStyleCnt="0"/>
      <dgm:spPr/>
    </dgm:pt>
    <dgm:pt modelId="{55C44587-6EBB-42BF-B19C-48D2A251A870}" type="pres">
      <dgm:prSet presAssocID="{2E463ED8-CA0B-47AF-8DDC-AEB83BDE1194}" presName="compNode" presStyleCnt="0"/>
      <dgm:spPr/>
    </dgm:pt>
    <dgm:pt modelId="{8153001C-4324-4E29-BB74-E2F13E9C5D21}" type="pres">
      <dgm:prSet presAssocID="{2E463ED8-CA0B-47AF-8DDC-AEB83BDE1194}" presName="bgRect" presStyleLbl="bgShp" presStyleIdx="2" presStyleCnt="3"/>
      <dgm:spPr/>
    </dgm:pt>
    <dgm:pt modelId="{A8A778A0-9FFB-4B81-B484-FCC5B2163CD1}" type="pres">
      <dgm:prSet presAssocID="{2E463ED8-CA0B-47AF-8DDC-AEB83BDE1194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5646A2-6F55-409C-A739-99ADDE5056DC}" type="pres">
      <dgm:prSet presAssocID="{2E463ED8-CA0B-47AF-8DDC-AEB83BDE1194}" presName="spaceRect" presStyleCnt="0"/>
      <dgm:spPr/>
    </dgm:pt>
    <dgm:pt modelId="{8F621951-A56C-42CF-88CA-A97C33B6061A}" type="pres">
      <dgm:prSet presAssocID="{2E463ED8-CA0B-47AF-8DDC-AEB83BDE11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EDC93F-B29F-462B-91AA-62C5C8DEDE55}" srcId="{637B2E2D-686D-43B1-A8CD-2591B2641CE0}" destId="{886CF9D6-4223-4E43-A909-D46ED64D47A9}" srcOrd="0" destOrd="0" parTransId="{1223BE21-1E6C-4F79-94AB-6F5DBAE1B21E}" sibTransId="{9E4DF297-B0E9-4CD9-94CE-634082FE43AD}"/>
    <dgm:cxn modelId="{96037A62-F0BF-4816-9A79-F45A3F8161B0}" type="presOf" srcId="{637B2E2D-686D-43B1-A8CD-2591B2641CE0}" destId="{3BDE642D-989B-466F-9086-5E123B61B540}" srcOrd="0" destOrd="0" presId="urn:microsoft.com/office/officeart/2018/2/layout/IconVerticalSolidList"/>
    <dgm:cxn modelId="{79E9824B-524E-432C-9CAA-730343B3E5DA}" srcId="{637B2E2D-686D-43B1-A8CD-2591B2641CE0}" destId="{2E463ED8-CA0B-47AF-8DDC-AEB83BDE1194}" srcOrd="2" destOrd="0" parTransId="{131D2157-CE4F-4967-AAAC-F685EBCF5685}" sibTransId="{FACF636F-BB0B-4E0C-9437-63786C4632DF}"/>
    <dgm:cxn modelId="{48C79093-DA7E-485D-935E-DEA83C192E8B}" type="presOf" srcId="{886CF9D6-4223-4E43-A909-D46ED64D47A9}" destId="{8AC585A2-3CE8-45C2-BEE4-439F42CE1B49}" srcOrd="0" destOrd="0" presId="urn:microsoft.com/office/officeart/2018/2/layout/IconVerticalSolidList"/>
    <dgm:cxn modelId="{35FE95A6-673D-4C28-A5E0-9E212884A36C}" type="presOf" srcId="{2E463ED8-CA0B-47AF-8DDC-AEB83BDE1194}" destId="{8F621951-A56C-42CF-88CA-A97C33B6061A}" srcOrd="0" destOrd="0" presId="urn:microsoft.com/office/officeart/2018/2/layout/IconVerticalSolidList"/>
    <dgm:cxn modelId="{7CDA93BC-4F35-483B-82FB-55B793BCEF2B}" type="presOf" srcId="{F5E54CF9-1073-4106-92B3-F6FD873FC658}" destId="{E987D112-8E2F-40CB-8D26-FEC249B8D5E2}" srcOrd="0" destOrd="0" presId="urn:microsoft.com/office/officeart/2018/2/layout/IconVerticalSolidList"/>
    <dgm:cxn modelId="{489ECFDA-160B-4037-A59B-E3B358B01764}" srcId="{637B2E2D-686D-43B1-A8CD-2591B2641CE0}" destId="{F5E54CF9-1073-4106-92B3-F6FD873FC658}" srcOrd="1" destOrd="0" parTransId="{96339DA0-E28E-4092-BB40-7C581AF7912D}" sibTransId="{C4EB766C-2374-4ED6-A07C-C7FCC315F008}"/>
    <dgm:cxn modelId="{F97F90B5-E74E-4064-AE64-EBF8775A61AF}" type="presParOf" srcId="{3BDE642D-989B-466F-9086-5E123B61B540}" destId="{B2574A71-E8F2-499F-AD5B-BDC4EF16EC03}" srcOrd="0" destOrd="0" presId="urn:microsoft.com/office/officeart/2018/2/layout/IconVerticalSolidList"/>
    <dgm:cxn modelId="{68C51383-9503-4862-A17C-C0236382EFA0}" type="presParOf" srcId="{B2574A71-E8F2-499F-AD5B-BDC4EF16EC03}" destId="{7819F96E-F519-4AE3-9129-EEF29681A6C2}" srcOrd="0" destOrd="0" presId="urn:microsoft.com/office/officeart/2018/2/layout/IconVerticalSolidList"/>
    <dgm:cxn modelId="{738B44DB-792A-436D-A43B-A5FA5081DED4}" type="presParOf" srcId="{B2574A71-E8F2-499F-AD5B-BDC4EF16EC03}" destId="{1284D9E1-178A-4717-9E1C-F6E5888592B8}" srcOrd="1" destOrd="0" presId="urn:microsoft.com/office/officeart/2018/2/layout/IconVerticalSolidList"/>
    <dgm:cxn modelId="{E4B2F42A-5E9F-430E-982D-F728CFFD95C8}" type="presParOf" srcId="{B2574A71-E8F2-499F-AD5B-BDC4EF16EC03}" destId="{E61D7BA7-E2C0-4BCC-B5A9-6D4FF5D2269C}" srcOrd="2" destOrd="0" presId="urn:microsoft.com/office/officeart/2018/2/layout/IconVerticalSolidList"/>
    <dgm:cxn modelId="{D3A1A08D-B17D-4478-B2AA-C375C1D29481}" type="presParOf" srcId="{B2574A71-E8F2-499F-AD5B-BDC4EF16EC03}" destId="{8AC585A2-3CE8-45C2-BEE4-439F42CE1B49}" srcOrd="3" destOrd="0" presId="urn:microsoft.com/office/officeart/2018/2/layout/IconVerticalSolidList"/>
    <dgm:cxn modelId="{C7FFA7B2-22D9-4DA3-82EA-334D9DF76A13}" type="presParOf" srcId="{3BDE642D-989B-466F-9086-5E123B61B540}" destId="{E6A1E455-9F56-4A80-A259-F8EA4FAE1899}" srcOrd="1" destOrd="0" presId="urn:microsoft.com/office/officeart/2018/2/layout/IconVerticalSolidList"/>
    <dgm:cxn modelId="{5CDF33FB-63C7-4544-ACD1-4B8F94A6DA01}" type="presParOf" srcId="{3BDE642D-989B-466F-9086-5E123B61B540}" destId="{916FFDF0-D269-43E3-8AB5-C377196EED46}" srcOrd="2" destOrd="0" presId="urn:microsoft.com/office/officeart/2018/2/layout/IconVerticalSolidList"/>
    <dgm:cxn modelId="{D57318CE-D158-4957-93F0-DEC5AF6332AD}" type="presParOf" srcId="{916FFDF0-D269-43E3-8AB5-C377196EED46}" destId="{AA2C0F7F-E888-443A-8E20-D16B263403DA}" srcOrd="0" destOrd="0" presId="urn:microsoft.com/office/officeart/2018/2/layout/IconVerticalSolidList"/>
    <dgm:cxn modelId="{731382FE-4969-45F4-ADE3-532FD72B5FD4}" type="presParOf" srcId="{916FFDF0-D269-43E3-8AB5-C377196EED46}" destId="{764F00C2-21A1-488B-9927-FBBBB79F28B9}" srcOrd="1" destOrd="0" presId="urn:microsoft.com/office/officeart/2018/2/layout/IconVerticalSolidList"/>
    <dgm:cxn modelId="{283BBBE7-977D-4707-9C0E-3B8AFE2B4451}" type="presParOf" srcId="{916FFDF0-D269-43E3-8AB5-C377196EED46}" destId="{BE0CDBDD-4373-4D80-9A0C-EF37F6436569}" srcOrd="2" destOrd="0" presId="urn:microsoft.com/office/officeart/2018/2/layout/IconVerticalSolidList"/>
    <dgm:cxn modelId="{45964657-0FFA-4516-B4E9-CE00F797CF97}" type="presParOf" srcId="{916FFDF0-D269-43E3-8AB5-C377196EED46}" destId="{E987D112-8E2F-40CB-8D26-FEC249B8D5E2}" srcOrd="3" destOrd="0" presId="urn:microsoft.com/office/officeart/2018/2/layout/IconVerticalSolidList"/>
    <dgm:cxn modelId="{249C0FC2-862F-438B-A774-D1A2197B4323}" type="presParOf" srcId="{3BDE642D-989B-466F-9086-5E123B61B540}" destId="{1B501A83-01C1-46D3-BEA1-A2FBFE8A2D3C}" srcOrd="3" destOrd="0" presId="urn:microsoft.com/office/officeart/2018/2/layout/IconVerticalSolidList"/>
    <dgm:cxn modelId="{4E25306F-7E53-42F1-8ED7-0086A886DEC4}" type="presParOf" srcId="{3BDE642D-989B-466F-9086-5E123B61B540}" destId="{55C44587-6EBB-42BF-B19C-48D2A251A870}" srcOrd="4" destOrd="0" presId="urn:microsoft.com/office/officeart/2018/2/layout/IconVerticalSolidList"/>
    <dgm:cxn modelId="{5D5236C9-650E-467D-B3E9-9377511CCB76}" type="presParOf" srcId="{55C44587-6EBB-42BF-B19C-48D2A251A870}" destId="{8153001C-4324-4E29-BB74-E2F13E9C5D21}" srcOrd="0" destOrd="0" presId="urn:microsoft.com/office/officeart/2018/2/layout/IconVerticalSolidList"/>
    <dgm:cxn modelId="{BD0B36C9-240A-48A5-9791-A9F11C811F2C}" type="presParOf" srcId="{55C44587-6EBB-42BF-B19C-48D2A251A870}" destId="{A8A778A0-9FFB-4B81-B484-FCC5B2163CD1}" srcOrd="1" destOrd="0" presId="urn:microsoft.com/office/officeart/2018/2/layout/IconVerticalSolidList"/>
    <dgm:cxn modelId="{376FBE9E-3DCB-48B6-8F93-803593AAE4AB}" type="presParOf" srcId="{55C44587-6EBB-42BF-B19C-48D2A251A870}" destId="{A75646A2-6F55-409C-A739-99ADDE5056DC}" srcOrd="2" destOrd="0" presId="urn:microsoft.com/office/officeart/2018/2/layout/IconVerticalSolidList"/>
    <dgm:cxn modelId="{A9C77EBB-32FF-4E00-8F03-CB0B96B945CE}" type="presParOf" srcId="{55C44587-6EBB-42BF-B19C-48D2A251A870}" destId="{8F621951-A56C-42CF-88CA-A97C33B606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6C43D4-0B1F-4CBF-8F18-FA6E87339C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8F1475-C33F-47E0-8DD2-8A6D4AEB5794}">
      <dgm:prSet/>
      <dgm:spPr/>
      <dgm:t>
        <a:bodyPr/>
        <a:lstStyle/>
        <a:p>
          <a:r>
            <a:rPr lang="de-DE"/>
            <a:t>Uniform distibution on (0 , 1)</a:t>
          </a:r>
          <a:endParaRPr lang="en-US"/>
        </a:p>
      </dgm:t>
    </dgm:pt>
    <dgm:pt modelId="{9316AEF6-A54D-42ED-B9FA-57BCC5BB6AFE}" type="parTrans" cxnId="{FB773D2A-6B11-4CAF-AE99-055738BFDCD6}">
      <dgm:prSet/>
      <dgm:spPr/>
      <dgm:t>
        <a:bodyPr/>
        <a:lstStyle/>
        <a:p>
          <a:endParaRPr lang="en-US"/>
        </a:p>
      </dgm:t>
    </dgm:pt>
    <dgm:pt modelId="{84983C93-5874-4623-BB68-5905E212619A}" type="sibTrans" cxnId="{FB773D2A-6B11-4CAF-AE99-055738BFDCD6}">
      <dgm:prSet/>
      <dgm:spPr/>
      <dgm:t>
        <a:bodyPr/>
        <a:lstStyle/>
        <a:p>
          <a:endParaRPr lang="en-US"/>
        </a:p>
      </dgm:t>
    </dgm:pt>
    <dgm:pt modelId="{34EA9BED-E459-496D-93A4-41CA718AFE5F}">
      <dgm:prSet/>
      <dgm:spPr/>
      <dgm:t>
        <a:bodyPr/>
        <a:lstStyle/>
        <a:p>
          <a:r>
            <a:rPr lang="de-DE"/>
            <a:t>Uniform distribution on (-1, 1)</a:t>
          </a:r>
          <a:endParaRPr lang="en-US"/>
        </a:p>
      </dgm:t>
    </dgm:pt>
    <dgm:pt modelId="{FB14B4A1-D34E-41D0-8A26-F674AD7C699F}" type="parTrans" cxnId="{0DB46099-7C42-43FA-808C-74714DDE9B52}">
      <dgm:prSet/>
      <dgm:spPr/>
      <dgm:t>
        <a:bodyPr/>
        <a:lstStyle/>
        <a:p>
          <a:endParaRPr lang="en-US"/>
        </a:p>
      </dgm:t>
    </dgm:pt>
    <dgm:pt modelId="{9DE7C2FA-1BAD-4CF4-9C87-6A028F7246D6}" type="sibTrans" cxnId="{0DB46099-7C42-43FA-808C-74714DDE9B52}">
      <dgm:prSet/>
      <dgm:spPr/>
      <dgm:t>
        <a:bodyPr/>
        <a:lstStyle/>
        <a:p>
          <a:endParaRPr lang="en-US"/>
        </a:p>
      </dgm:t>
    </dgm:pt>
    <dgm:pt modelId="{BED85322-97E9-49B4-A0B1-472BD5237729}">
      <dgm:prSet/>
      <dgm:spPr/>
      <dgm:t>
        <a:bodyPr/>
        <a:lstStyle/>
        <a:p>
          <a:r>
            <a:rPr lang="de-DE"/>
            <a:t>Normal distribution on (0, 1)</a:t>
          </a:r>
          <a:endParaRPr lang="en-US"/>
        </a:p>
      </dgm:t>
    </dgm:pt>
    <dgm:pt modelId="{73A07E37-89BF-4520-B752-BDA0ABFEA4FA}" type="parTrans" cxnId="{0F712CD8-5DE3-48D1-9B4D-2882B09D7160}">
      <dgm:prSet/>
      <dgm:spPr/>
      <dgm:t>
        <a:bodyPr/>
        <a:lstStyle/>
        <a:p>
          <a:endParaRPr lang="en-US"/>
        </a:p>
      </dgm:t>
    </dgm:pt>
    <dgm:pt modelId="{58F1CB58-8021-4506-B4F5-0E76E241C8A7}" type="sibTrans" cxnId="{0F712CD8-5DE3-48D1-9B4D-2882B09D7160}">
      <dgm:prSet/>
      <dgm:spPr/>
      <dgm:t>
        <a:bodyPr/>
        <a:lstStyle/>
        <a:p>
          <a:endParaRPr lang="en-US"/>
        </a:p>
      </dgm:t>
    </dgm:pt>
    <dgm:pt modelId="{B1709FE2-9CBA-4208-9E17-5C6F0026B5FA}" type="pres">
      <dgm:prSet presAssocID="{D16C43D4-0B1F-4CBF-8F18-FA6E87339CED}" presName="linear" presStyleCnt="0">
        <dgm:presLayoutVars>
          <dgm:animLvl val="lvl"/>
          <dgm:resizeHandles val="exact"/>
        </dgm:presLayoutVars>
      </dgm:prSet>
      <dgm:spPr/>
    </dgm:pt>
    <dgm:pt modelId="{5B2CDF63-B7C0-4ED1-83E9-F120DE682E50}" type="pres">
      <dgm:prSet presAssocID="{5E8F1475-C33F-47E0-8DD2-8A6D4AEB57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1C29A4-E199-4045-A84C-EB97A9E2563D}" type="pres">
      <dgm:prSet presAssocID="{84983C93-5874-4623-BB68-5905E212619A}" presName="spacer" presStyleCnt="0"/>
      <dgm:spPr/>
    </dgm:pt>
    <dgm:pt modelId="{CB260CD7-4824-4CCA-8D07-6EFB6DAC6B4A}" type="pres">
      <dgm:prSet presAssocID="{34EA9BED-E459-496D-93A4-41CA718AFE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9FC4C-7B09-40D8-8B64-89559BFF963E}" type="pres">
      <dgm:prSet presAssocID="{9DE7C2FA-1BAD-4CF4-9C87-6A028F7246D6}" presName="spacer" presStyleCnt="0"/>
      <dgm:spPr/>
    </dgm:pt>
    <dgm:pt modelId="{16783302-CD7B-4A4F-908E-FD1A05DAE9C8}" type="pres">
      <dgm:prSet presAssocID="{BED85322-97E9-49B4-A0B1-472BD52377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773D2A-6B11-4CAF-AE99-055738BFDCD6}" srcId="{D16C43D4-0B1F-4CBF-8F18-FA6E87339CED}" destId="{5E8F1475-C33F-47E0-8DD2-8A6D4AEB5794}" srcOrd="0" destOrd="0" parTransId="{9316AEF6-A54D-42ED-B9FA-57BCC5BB6AFE}" sibTransId="{84983C93-5874-4623-BB68-5905E212619A}"/>
    <dgm:cxn modelId="{A574107E-BE11-442A-AB95-02FAE4791E75}" type="presOf" srcId="{34EA9BED-E459-496D-93A4-41CA718AFE5F}" destId="{CB260CD7-4824-4CCA-8D07-6EFB6DAC6B4A}" srcOrd="0" destOrd="0" presId="urn:microsoft.com/office/officeart/2005/8/layout/vList2"/>
    <dgm:cxn modelId="{A1B70382-BF71-4A62-9959-CF3714A52140}" type="presOf" srcId="{BED85322-97E9-49B4-A0B1-472BD5237729}" destId="{16783302-CD7B-4A4F-908E-FD1A05DAE9C8}" srcOrd="0" destOrd="0" presId="urn:microsoft.com/office/officeart/2005/8/layout/vList2"/>
    <dgm:cxn modelId="{FDA48682-6778-4352-BF41-87F3E84E9744}" type="presOf" srcId="{D16C43D4-0B1F-4CBF-8F18-FA6E87339CED}" destId="{B1709FE2-9CBA-4208-9E17-5C6F0026B5FA}" srcOrd="0" destOrd="0" presId="urn:microsoft.com/office/officeart/2005/8/layout/vList2"/>
    <dgm:cxn modelId="{0DB46099-7C42-43FA-808C-74714DDE9B52}" srcId="{D16C43D4-0B1F-4CBF-8F18-FA6E87339CED}" destId="{34EA9BED-E459-496D-93A4-41CA718AFE5F}" srcOrd="1" destOrd="0" parTransId="{FB14B4A1-D34E-41D0-8A26-F674AD7C699F}" sibTransId="{9DE7C2FA-1BAD-4CF4-9C87-6A028F7246D6}"/>
    <dgm:cxn modelId="{3B4D71AC-C013-419C-8C9A-AA4A0A0C6ABC}" type="presOf" srcId="{5E8F1475-C33F-47E0-8DD2-8A6D4AEB5794}" destId="{5B2CDF63-B7C0-4ED1-83E9-F120DE682E50}" srcOrd="0" destOrd="0" presId="urn:microsoft.com/office/officeart/2005/8/layout/vList2"/>
    <dgm:cxn modelId="{0F712CD8-5DE3-48D1-9B4D-2882B09D7160}" srcId="{D16C43D4-0B1F-4CBF-8F18-FA6E87339CED}" destId="{BED85322-97E9-49B4-A0B1-472BD5237729}" srcOrd="2" destOrd="0" parTransId="{73A07E37-89BF-4520-B752-BDA0ABFEA4FA}" sibTransId="{58F1CB58-8021-4506-B4F5-0E76E241C8A7}"/>
    <dgm:cxn modelId="{D7C0C6F7-2496-4AE2-982D-27414B17B1E2}" type="presParOf" srcId="{B1709FE2-9CBA-4208-9E17-5C6F0026B5FA}" destId="{5B2CDF63-B7C0-4ED1-83E9-F120DE682E50}" srcOrd="0" destOrd="0" presId="urn:microsoft.com/office/officeart/2005/8/layout/vList2"/>
    <dgm:cxn modelId="{FED69FB7-599F-497D-A78E-B7D9473D68D5}" type="presParOf" srcId="{B1709FE2-9CBA-4208-9E17-5C6F0026B5FA}" destId="{861C29A4-E199-4045-A84C-EB97A9E2563D}" srcOrd="1" destOrd="0" presId="urn:microsoft.com/office/officeart/2005/8/layout/vList2"/>
    <dgm:cxn modelId="{2B25DB77-6F07-464F-B617-AD69249032F4}" type="presParOf" srcId="{B1709FE2-9CBA-4208-9E17-5C6F0026B5FA}" destId="{CB260CD7-4824-4CCA-8D07-6EFB6DAC6B4A}" srcOrd="2" destOrd="0" presId="urn:microsoft.com/office/officeart/2005/8/layout/vList2"/>
    <dgm:cxn modelId="{87B2A444-5BB6-47C2-AF1A-1372D83C1308}" type="presParOf" srcId="{B1709FE2-9CBA-4208-9E17-5C6F0026B5FA}" destId="{3CA9FC4C-7B09-40D8-8B64-89559BFF963E}" srcOrd="3" destOrd="0" presId="urn:microsoft.com/office/officeart/2005/8/layout/vList2"/>
    <dgm:cxn modelId="{462E76CB-7621-42E3-AD36-04D9CEE340E0}" type="presParOf" srcId="{B1709FE2-9CBA-4208-9E17-5C6F0026B5FA}" destId="{16783302-CD7B-4A4F-908E-FD1A05DAE9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B8242-05B2-40B1-A600-3E64B0C35B4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0648B-97E2-46C1-AC05-FDF97E28147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69B49-3A4F-428B-A02B-D37283E7E68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Large collection of matrices</a:t>
          </a:r>
          <a:endParaRPr lang="en-US" sz="2500" kern="1200"/>
        </a:p>
      </dsp:txBody>
      <dsp:txXfrm>
        <a:off x="1941716" y="718"/>
        <a:ext cx="4571887" cy="1681139"/>
      </dsp:txXfrm>
    </dsp:sp>
    <dsp:sp modelId="{88176351-3892-4954-8072-A5ABA5EFB44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9C7ED-D8CB-4D21-8403-8E6B5AC4095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E74A-FD89-477A-ACEB-3B24F290721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Regular matrices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A9C8FDA-DF6A-48CE-BCA7-67FA0338A1C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4D2F8-9503-4B85-9B2C-EF26BF3F52E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30F07-805B-49CE-AE33-888C1FED35D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Lightly occupied matrices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9587F-C6F3-463A-9308-5AE07FA27784}">
      <dsp:nvSpPr>
        <dsp:cNvPr id="0" name=""/>
        <dsp:cNvSpPr/>
      </dsp:nvSpPr>
      <dsp:spPr>
        <a:xfrm>
          <a:off x="0" y="1848"/>
          <a:ext cx="51270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50D0-B473-42C4-89F0-0E2592A73C9B}">
      <dsp:nvSpPr>
        <dsp:cNvPr id="0" name=""/>
        <dsp:cNvSpPr/>
      </dsp:nvSpPr>
      <dsp:spPr>
        <a:xfrm>
          <a:off x="0" y="1848"/>
          <a:ext cx="5127029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Pre</a:t>
          </a:r>
          <a:r>
            <a:rPr lang="de-DE" sz="3400" kern="1200" dirty="0"/>
            <a:t>-/ </a:t>
          </a:r>
          <a:r>
            <a:rPr lang="de-DE" sz="3400" kern="1200" dirty="0" err="1"/>
            <a:t>Postmultiplying</a:t>
          </a:r>
          <a:r>
            <a:rPr lang="de-DE" sz="3400" kern="1200" dirty="0"/>
            <a:t> </a:t>
          </a:r>
          <a:r>
            <a:rPr lang="de-DE" sz="3400" kern="1200" dirty="0" err="1"/>
            <a:t>by</a:t>
          </a:r>
          <a:r>
            <a:rPr lang="de-DE" sz="3400" kern="1200" dirty="0"/>
            <a:t> </a:t>
          </a:r>
          <a:r>
            <a:rPr lang="de-DE" sz="3400" kern="1200" dirty="0" err="1"/>
            <a:t>Orthogonalmatrices</a:t>
          </a:r>
          <a:endParaRPr lang="en-US" sz="3400" kern="1200" dirty="0"/>
        </a:p>
      </dsp:txBody>
      <dsp:txXfrm>
        <a:off x="0" y="1848"/>
        <a:ext cx="5127029" cy="1260574"/>
      </dsp:txXfrm>
    </dsp:sp>
    <dsp:sp modelId="{F4F0E328-AA6C-4BB9-8567-EB5ACD10B8A9}">
      <dsp:nvSpPr>
        <dsp:cNvPr id="0" name=""/>
        <dsp:cNvSpPr/>
      </dsp:nvSpPr>
      <dsp:spPr>
        <a:xfrm>
          <a:off x="0" y="1262422"/>
          <a:ext cx="5127029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D783-F1D4-4D59-85D5-B9048F98DDC4}">
      <dsp:nvSpPr>
        <dsp:cNvPr id="0" name=""/>
        <dsp:cNvSpPr/>
      </dsp:nvSpPr>
      <dsp:spPr>
        <a:xfrm>
          <a:off x="0" y="1262422"/>
          <a:ext cx="5127029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 err="1"/>
            <a:t>Reduce</a:t>
          </a:r>
          <a:r>
            <a:rPr lang="de-DE" sz="3400" kern="1200" dirty="0"/>
            <a:t> </a:t>
          </a:r>
          <a:r>
            <a:rPr lang="de-DE" sz="3400" kern="1200" dirty="0" err="1"/>
            <a:t>the</a:t>
          </a:r>
          <a:r>
            <a:rPr lang="de-DE" sz="3400" kern="1200" dirty="0"/>
            <a:t> Matrix </a:t>
          </a:r>
          <a:r>
            <a:rPr lang="de-DE" sz="3400" kern="1200" dirty="0" err="1"/>
            <a:t>with</a:t>
          </a:r>
          <a:r>
            <a:rPr lang="de-DE" sz="3400" kern="1200" dirty="0"/>
            <a:t> </a:t>
          </a:r>
          <a:r>
            <a:rPr lang="de-DE" sz="3400" kern="1200" dirty="0" err="1"/>
            <a:t>Housholder</a:t>
          </a:r>
          <a:r>
            <a:rPr lang="de-DE" sz="3400" kern="1200" dirty="0"/>
            <a:t> </a:t>
          </a:r>
          <a:r>
            <a:rPr lang="de-DE" sz="3400" kern="1200" dirty="0" err="1"/>
            <a:t>transformation</a:t>
          </a:r>
          <a:endParaRPr lang="en-US" sz="3400" kern="1200" dirty="0"/>
        </a:p>
      </dsp:txBody>
      <dsp:txXfrm>
        <a:off x="0" y="1262422"/>
        <a:ext cx="5127029" cy="1260574"/>
      </dsp:txXfrm>
    </dsp:sp>
    <dsp:sp modelId="{87BAC184-D43C-4798-AFE8-C24731721372}">
      <dsp:nvSpPr>
        <dsp:cNvPr id="0" name=""/>
        <dsp:cNvSpPr/>
      </dsp:nvSpPr>
      <dsp:spPr>
        <a:xfrm>
          <a:off x="0" y="2522996"/>
          <a:ext cx="512702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1977-21C8-47E8-99EC-7AF11092ADFF}">
      <dsp:nvSpPr>
        <dsp:cNvPr id="0" name=""/>
        <dsp:cNvSpPr/>
      </dsp:nvSpPr>
      <dsp:spPr>
        <a:xfrm>
          <a:off x="0" y="2522996"/>
          <a:ext cx="5127029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0" y="2522996"/>
        <a:ext cx="5127029" cy="12605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9587F-C6F3-463A-9308-5AE07FA27784}">
      <dsp:nvSpPr>
        <dsp:cNvPr id="0" name=""/>
        <dsp:cNvSpPr/>
      </dsp:nvSpPr>
      <dsp:spPr>
        <a:xfrm>
          <a:off x="0" y="0"/>
          <a:ext cx="51270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50D0-B473-42C4-89F0-0E2592A73C9B}">
      <dsp:nvSpPr>
        <dsp:cNvPr id="0" name=""/>
        <dsp:cNvSpPr/>
      </dsp:nvSpPr>
      <dsp:spPr>
        <a:xfrm>
          <a:off x="0" y="0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Fill </a:t>
          </a:r>
          <a:r>
            <a:rPr lang="de-DE" sz="2600" kern="1200" dirty="0" err="1"/>
            <a:t>upper</a:t>
          </a:r>
          <a:r>
            <a:rPr lang="de-DE" sz="2600" kern="1200" dirty="0"/>
            <a:t>/ </a:t>
          </a:r>
          <a:r>
            <a:rPr lang="de-DE" sz="2600" kern="1200" dirty="0" err="1"/>
            <a:t>lower</a:t>
          </a:r>
          <a:r>
            <a:rPr lang="de-DE" sz="2600" kern="1200" dirty="0"/>
            <a:t> </a:t>
          </a:r>
          <a:r>
            <a:rPr lang="de-DE" sz="2600" kern="1200" dirty="0" err="1"/>
            <a:t>Triangle</a:t>
          </a:r>
          <a:endParaRPr lang="en-US" sz="2600" kern="1200" dirty="0"/>
        </a:p>
      </dsp:txBody>
      <dsp:txXfrm>
        <a:off x="0" y="0"/>
        <a:ext cx="5127029" cy="946354"/>
      </dsp:txXfrm>
    </dsp:sp>
    <dsp:sp modelId="{F4F0E328-AA6C-4BB9-8567-EB5ACD10B8A9}">
      <dsp:nvSpPr>
        <dsp:cNvPr id="0" name=""/>
        <dsp:cNvSpPr/>
      </dsp:nvSpPr>
      <dsp:spPr>
        <a:xfrm>
          <a:off x="0" y="946354"/>
          <a:ext cx="512702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D783-F1D4-4D59-85D5-B9048F98DDC4}">
      <dsp:nvSpPr>
        <dsp:cNvPr id="0" name=""/>
        <dsp:cNvSpPr/>
      </dsp:nvSpPr>
      <dsp:spPr>
        <a:xfrm>
          <a:off x="0" y="946354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(optional) </a:t>
          </a:r>
          <a:r>
            <a:rPr lang="en-GB" sz="2600" kern="1200" dirty="0"/>
            <a:t>Pre-/ </a:t>
          </a:r>
          <a:r>
            <a:rPr lang="en-GB" sz="2600" kern="1200" dirty="0" err="1"/>
            <a:t>Postmultiply</a:t>
          </a:r>
          <a:r>
            <a:rPr lang="en-GB" sz="2600" kern="1200" dirty="0"/>
            <a:t> with S and S</a:t>
          </a:r>
          <a:r>
            <a:rPr lang="en-GB" sz="2600" kern="1200" baseline="30000" dirty="0"/>
            <a:t>-1</a:t>
          </a:r>
          <a:endParaRPr lang="en-US" sz="2600" kern="1200" baseline="30000" dirty="0"/>
        </a:p>
      </dsp:txBody>
      <dsp:txXfrm>
        <a:off x="0" y="946354"/>
        <a:ext cx="5127029" cy="946354"/>
      </dsp:txXfrm>
    </dsp:sp>
    <dsp:sp modelId="{0B73D649-A42F-460B-9113-90E6293D43E4}">
      <dsp:nvSpPr>
        <dsp:cNvPr id="0" name=""/>
        <dsp:cNvSpPr/>
      </dsp:nvSpPr>
      <dsp:spPr>
        <a:xfrm>
          <a:off x="0" y="1892709"/>
          <a:ext cx="512702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8F898-0B46-4C84-961C-866971CE7F4C}">
      <dsp:nvSpPr>
        <dsp:cNvPr id="0" name=""/>
        <dsp:cNvSpPr/>
      </dsp:nvSpPr>
      <dsp:spPr>
        <a:xfrm>
          <a:off x="0" y="1892709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(optional) </a:t>
          </a:r>
          <a:r>
            <a:rPr lang="en-GB" sz="2600" kern="1200" dirty="0"/>
            <a:t>Reducing upper OR lower </a:t>
          </a:r>
          <a:r>
            <a:rPr lang="en-GB" sz="2600" kern="1200" dirty="0" err="1"/>
            <a:t>bandwith</a:t>
          </a:r>
          <a:endParaRPr lang="en-US" sz="2600" kern="1200" dirty="0"/>
        </a:p>
      </dsp:txBody>
      <dsp:txXfrm>
        <a:off x="0" y="1892709"/>
        <a:ext cx="5127029" cy="946354"/>
      </dsp:txXfrm>
    </dsp:sp>
    <dsp:sp modelId="{87BAC184-D43C-4798-AFE8-C24731721372}">
      <dsp:nvSpPr>
        <dsp:cNvPr id="0" name=""/>
        <dsp:cNvSpPr/>
      </dsp:nvSpPr>
      <dsp:spPr>
        <a:xfrm>
          <a:off x="0" y="2839064"/>
          <a:ext cx="512702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1977-21C8-47E8-99EC-7AF11092ADFF}">
      <dsp:nvSpPr>
        <dsp:cNvPr id="0" name=""/>
        <dsp:cNvSpPr/>
      </dsp:nvSpPr>
      <dsp:spPr>
        <a:xfrm>
          <a:off x="0" y="2839064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(optional) </a:t>
          </a:r>
          <a:r>
            <a:rPr lang="en-GB" sz="2600" kern="1200" dirty="0"/>
            <a:t>Set density</a:t>
          </a:r>
          <a:endParaRPr lang="en-US" sz="2600" kern="1200" dirty="0"/>
        </a:p>
      </dsp:txBody>
      <dsp:txXfrm>
        <a:off x="0" y="2839064"/>
        <a:ext cx="5127029" cy="9463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9587F-C6F3-463A-9308-5AE07FA27784}">
      <dsp:nvSpPr>
        <dsp:cNvPr id="0" name=""/>
        <dsp:cNvSpPr/>
      </dsp:nvSpPr>
      <dsp:spPr>
        <a:xfrm>
          <a:off x="0" y="0"/>
          <a:ext cx="51270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50D0-B473-42C4-89F0-0E2592A73C9B}">
      <dsp:nvSpPr>
        <dsp:cNvPr id="0" name=""/>
        <dsp:cNvSpPr/>
      </dsp:nvSpPr>
      <dsp:spPr>
        <a:xfrm>
          <a:off x="0" y="0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Set the </a:t>
          </a:r>
          <a:r>
            <a:rPr lang="de-DE" sz="2200" b="1" kern="1200"/>
            <a:t>Diagonal entries </a:t>
          </a:r>
          <a:r>
            <a:rPr lang="de-DE" sz="2200" kern="1200"/>
            <a:t>as defined by </a:t>
          </a:r>
          <a:r>
            <a:rPr lang="en-GB" sz="2200" kern="1200"/>
            <a:t>LAPACK</a:t>
          </a:r>
          <a:r>
            <a:rPr lang="de-DE" sz="2200" kern="1200"/>
            <a:t> </a:t>
          </a:r>
          <a:endParaRPr lang="en-US" sz="2200" kern="1200"/>
        </a:p>
      </dsp:txBody>
      <dsp:txXfrm>
        <a:off x="0" y="0"/>
        <a:ext cx="5127029" cy="946354"/>
      </dsp:txXfrm>
    </dsp:sp>
    <dsp:sp modelId="{F4F0E328-AA6C-4BB9-8567-EB5ACD10B8A9}">
      <dsp:nvSpPr>
        <dsp:cNvPr id="0" name=""/>
        <dsp:cNvSpPr/>
      </dsp:nvSpPr>
      <dsp:spPr>
        <a:xfrm>
          <a:off x="0" y="946354"/>
          <a:ext cx="5127029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D783-F1D4-4D59-85D5-B9048F98DDC4}">
      <dsp:nvSpPr>
        <dsp:cNvPr id="0" name=""/>
        <dsp:cNvSpPr/>
      </dsp:nvSpPr>
      <dsp:spPr>
        <a:xfrm>
          <a:off x="0" y="946354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Set a </a:t>
          </a:r>
          <a:r>
            <a:rPr lang="de-DE" sz="2200" b="1" kern="1200"/>
            <a:t>random number of side diagonals</a:t>
          </a:r>
          <a:endParaRPr lang="en-US" sz="2200" kern="1200"/>
        </a:p>
      </dsp:txBody>
      <dsp:txXfrm>
        <a:off x="0" y="946354"/>
        <a:ext cx="5127029" cy="946354"/>
      </dsp:txXfrm>
    </dsp:sp>
    <dsp:sp modelId="{0B73D649-A42F-460B-9113-90E6293D43E4}">
      <dsp:nvSpPr>
        <dsp:cNvPr id="0" name=""/>
        <dsp:cNvSpPr/>
      </dsp:nvSpPr>
      <dsp:spPr>
        <a:xfrm>
          <a:off x="0" y="1892709"/>
          <a:ext cx="5127029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8F898-0B46-4C84-961C-866971CE7F4C}">
      <dsp:nvSpPr>
        <dsp:cNvPr id="0" name=""/>
        <dsp:cNvSpPr/>
      </dsp:nvSpPr>
      <dsp:spPr>
        <a:xfrm>
          <a:off x="0" y="1892709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 </a:t>
          </a:r>
          <a:r>
            <a:rPr lang="de-DE" sz="2200" b="1" kern="1200"/>
            <a:t>distance</a:t>
          </a:r>
          <a:r>
            <a:rPr lang="de-DE" sz="2200" kern="1200"/>
            <a:t> value will be randomly set</a:t>
          </a:r>
          <a:endParaRPr lang="en-US" sz="2200" kern="1200"/>
        </a:p>
      </dsp:txBody>
      <dsp:txXfrm>
        <a:off x="0" y="1892709"/>
        <a:ext cx="5127029" cy="946354"/>
      </dsp:txXfrm>
    </dsp:sp>
    <dsp:sp modelId="{87BAC184-D43C-4798-AFE8-C24731721372}">
      <dsp:nvSpPr>
        <dsp:cNvPr id="0" name=""/>
        <dsp:cNvSpPr/>
      </dsp:nvSpPr>
      <dsp:spPr>
        <a:xfrm>
          <a:off x="0" y="2839064"/>
          <a:ext cx="5127029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1977-21C8-47E8-99EC-7AF11092ADFF}">
      <dsp:nvSpPr>
        <dsp:cNvPr id="0" name=""/>
        <dsp:cNvSpPr/>
      </dsp:nvSpPr>
      <dsp:spPr>
        <a:xfrm>
          <a:off x="0" y="2839064"/>
          <a:ext cx="5127029" cy="94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Both diagonals with the given random distance will be filled with random entries</a:t>
          </a:r>
          <a:endParaRPr lang="en-US" sz="2200" kern="1200"/>
        </a:p>
      </dsp:txBody>
      <dsp:txXfrm>
        <a:off x="0" y="2839064"/>
        <a:ext cx="5127029" cy="9463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DD69-2EE7-403A-9527-3D24E69D82A0}">
      <dsp:nvSpPr>
        <dsp:cNvPr id="0" name=""/>
        <dsp:cNvSpPr/>
      </dsp:nvSpPr>
      <dsp:spPr>
        <a:xfrm>
          <a:off x="0" y="462"/>
          <a:ext cx="512702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31037-E1BD-41FC-A603-0933E0FC33AC}">
      <dsp:nvSpPr>
        <dsp:cNvPr id="0" name=""/>
        <dsp:cNvSpPr/>
      </dsp:nvSpPr>
      <dsp:spPr>
        <a:xfrm>
          <a:off x="0" y="462"/>
          <a:ext cx="512702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Generate a matrix with total random entries</a:t>
          </a:r>
        </a:p>
      </dsp:txBody>
      <dsp:txXfrm>
        <a:off x="0" y="462"/>
        <a:ext cx="5127029" cy="756898"/>
      </dsp:txXfrm>
    </dsp:sp>
    <dsp:sp modelId="{E87257D4-6E3B-4704-B998-C87FC30497CD}">
      <dsp:nvSpPr>
        <dsp:cNvPr id="0" name=""/>
        <dsp:cNvSpPr/>
      </dsp:nvSpPr>
      <dsp:spPr>
        <a:xfrm>
          <a:off x="0" y="757361"/>
          <a:ext cx="512702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9EE70-645B-4701-B1DA-8AB52852218B}">
      <dsp:nvSpPr>
        <dsp:cNvPr id="0" name=""/>
        <dsp:cNvSpPr/>
      </dsp:nvSpPr>
      <dsp:spPr>
        <a:xfrm>
          <a:off x="0" y="757361"/>
          <a:ext cx="512702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(optional) Pre-/Post multiply by diagonal matrices</a:t>
          </a:r>
        </a:p>
      </dsp:txBody>
      <dsp:txXfrm>
        <a:off x="0" y="757361"/>
        <a:ext cx="5127029" cy="756898"/>
      </dsp:txXfrm>
    </dsp:sp>
    <dsp:sp modelId="{7BA4B506-3929-4F58-AD02-2ADBFF293E54}">
      <dsp:nvSpPr>
        <dsp:cNvPr id="0" name=""/>
        <dsp:cNvSpPr/>
      </dsp:nvSpPr>
      <dsp:spPr>
        <a:xfrm>
          <a:off x="0" y="1514260"/>
          <a:ext cx="512702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E27CF-74F9-4722-8BC8-EE64CD0B0F6F}">
      <dsp:nvSpPr>
        <dsp:cNvPr id="0" name=""/>
        <dsp:cNvSpPr/>
      </dsp:nvSpPr>
      <dsp:spPr>
        <a:xfrm>
          <a:off x="0" y="1514260"/>
          <a:ext cx="512702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(optional) Permute rows/columns</a:t>
          </a:r>
        </a:p>
      </dsp:txBody>
      <dsp:txXfrm>
        <a:off x="0" y="1514260"/>
        <a:ext cx="5127029" cy="756898"/>
      </dsp:txXfrm>
    </dsp:sp>
    <dsp:sp modelId="{584391B4-CFF4-4237-A161-70A921A71231}">
      <dsp:nvSpPr>
        <dsp:cNvPr id="0" name=""/>
        <dsp:cNvSpPr/>
      </dsp:nvSpPr>
      <dsp:spPr>
        <a:xfrm>
          <a:off x="0" y="2271158"/>
          <a:ext cx="512702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F9B42A-BAEF-4C59-8F31-10471766EC49}">
      <dsp:nvSpPr>
        <dsp:cNvPr id="0" name=""/>
        <dsp:cNvSpPr/>
      </dsp:nvSpPr>
      <dsp:spPr>
        <a:xfrm>
          <a:off x="0" y="2271158"/>
          <a:ext cx="512702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(optional) Set density</a:t>
          </a:r>
        </a:p>
      </dsp:txBody>
      <dsp:txXfrm>
        <a:off x="0" y="2271158"/>
        <a:ext cx="5127029" cy="756898"/>
      </dsp:txXfrm>
    </dsp:sp>
    <dsp:sp modelId="{811EC20C-30DA-44DB-A679-14E5111FF26D}">
      <dsp:nvSpPr>
        <dsp:cNvPr id="0" name=""/>
        <dsp:cNvSpPr/>
      </dsp:nvSpPr>
      <dsp:spPr>
        <a:xfrm>
          <a:off x="0" y="3028057"/>
          <a:ext cx="512702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CB663-D95F-4828-9523-FC00C37A1E1A}">
      <dsp:nvSpPr>
        <dsp:cNvPr id="0" name=""/>
        <dsp:cNvSpPr/>
      </dsp:nvSpPr>
      <dsp:spPr>
        <a:xfrm>
          <a:off x="0" y="3028057"/>
          <a:ext cx="512702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(optional) Reduce upper OR lower bandwidth </a:t>
          </a:r>
        </a:p>
      </dsp:txBody>
      <dsp:txXfrm>
        <a:off x="0" y="3028057"/>
        <a:ext cx="5127029" cy="7568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DD69-2EE7-403A-9527-3D24E69D82A0}">
      <dsp:nvSpPr>
        <dsp:cNvPr id="0" name=""/>
        <dsp:cNvSpPr/>
      </dsp:nvSpPr>
      <dsp:spPr>
        <a:xfrm>
          <a:off x="0" y="1867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31037-E1BD-41FC-A603-0933E0FC33AC}">
      <dsp:nvSpPr>
        <dsp:cNvPr id="0" name=""/>
        <dsp:cNvSpPr/>
      </dsp:nvSpPr>
      <dsp:spPr>
        <a:xfrm>
          <a:off x="0" y="1867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Generate a matrix with total random entries</a:t>
          </a:r>
        </a:p>
      </dsp:txBody>
      <dsp:txXfrm>
        <a:off x="0" y="1867"/>
        <a:ext cx="5146080" cy="1273834"/>
      </dsp:txXfrm>
    </dsp:sp>
    <dsp:sp modelId="{E87257D4-6E3B-4704-B998-C87FC30497CD}">
      <dsp:nvSpPr>
        <dsp:cNvPr id="0" name=""/>
        <dsp:cNvSpPr/>
      </dsp:nvSpPr>
      <dsp:spPr>
        <a:xfrm>
          <a:off x="0" y="1275702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9EE70-645B-4701-B1DA-8AB52852218B}">
      <dsp:nvSpPr>
        <dsp:cNvPr id="0" name=""/>
        <dsp:cNvSpPr/>
      </dsp:nvSpPr>
      <dsp:spPr>
        <a:xfrm>
          <a:off x="0" y="1275702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orthogonalised</a:t>
          </a:r>
          <a:r>
            <a:rPr lang="en-US" sz="3500" kern="1200" dirty="0"/>
            <a:t> by Gram-Schmidt</a:t>
          </a:r>
          <a:endParaRPr lang="en-US" sz="3500" kern="1200" noProof="0" dirty="0"/>
        </a:p>
      </dsp:txBody>
      <dsp:txXfrm>
        <a:off x="0" y="1275702"/>
        <a:ext cx="5146080" cy="1273834"/>
      </dsp:txXfrm>
    </dsp:sp>
    <dsp:sp modelId="{584391B4-CFF4-4237-A161-70A921A71231}">
      <dsp:nvSpPr>
        <dsp:cNvPr id="0" name=""/>
        <dsp:cNvSpPr/>
      </dsp:nvSpPr>
      <dsp:spPr>
        <a:xfrm>
          <a:off x="0" y="2549537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F9B42A-BAEF-4C59-8F31-10471766EC49}">
      <dsp:nvSpPr>
        <dsp:cNvPr id="0" name=""/>
        <dsp:cNvSpPr/>
      </dsp:nvSpPr>
      <dsp:spPr>
        <a:xfrm>
          <a:off x="0" y="2549537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noProof="0" dirty="0"/>
        </a:p>
      </dsp:txBody>
      <dsp:txXfrm>
        <a:off x="0" y="2549537"/>
        <a:ext cx="5146080" cy="12738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87B3B-543C-4525-BD84-44CD9BE5AE0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55281-2530-4E7C-B57D-2EA5EE8C017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79E2B-8AA0-4AF4-8D2F-0AA58CE79AD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positive definite is similarity invariant</a:t>
          </a:r>
          <a:endParaRPr lang="en-US" sz="2400" kern="1200"/>
        </a:p>
      </dsp:txBody>
      <dsp:txXfrm>
        <a:off x="2039300" y="956381"/>
        <a:ext cx="4474303" cy="1765627"/>
      </dsp:txXfrm>
    </dsp:sp>
    <dsp:sp modelId="{B96C64F2-0D68-4E55-AAF1-E0706B630493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4C90-EC7E-487C-8EF1-1101C932941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BD31D-46F1-428B-B84D-410C9D8FA40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pre and post multiplying a positive definite matrix with S and S</a:t>
          </a:r>
          <a:r>
            <a:rPr lang="en-GB" sz="2400" kern="1200" baseline="30000"/>
            <a:t>-1</a:t>
          </a:r>
          <a:r>
            <a:rPr lang="en-GB" sz="2400" kern="1200"/>
            <a:t> ensures that the return matrix is positive definite too</a:t>
          </a:r>
          <a:endParaRPr lang="en-US" sz="2400" kern="1200"/>
        </a:p>
      </dsp:txBody>
      <dsp:txXfrm>
        <a:off x="2039300" y="3163416"/>
        <a:ext cx="4474303" cy="17656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DD69-2EE7-403A-9527-3D24E69D82A0}">
      <dsp:nvSpPr>
        <dsp:cNvPr id="0" name=""/>
        <dsp:cNvSpPr/>
      </dsp:nvSpPr>
      <dsp:spPr>
        <a:xfrm>
          <a:off x="0" y="1867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31037-E1BD-41FC-A603-0933E0FC33AC}">
      <dsp:nvSpPr>
        <dsp:cNvPr id="0" name=""/>
        <dsp:cNvSpPr/>
      </dsp:nvSpPr>
      <dsp:spPr>
        <a:xfrm>
          <a:off x="0" y="1867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Generate a diagonal matrix with just positive entries</a:t>
          </a:r>
        </a:p>
      </dsp:txBody>
      <dsp:txXfrm>
        <a:off x="0" y="1867"/>
        <a:ext cx="5146080" cy="1273834"/>
      </dsp:txXfrm>
    </dsp:sp>
    <dsp:sp modelId="{E87257D4-6E3B-4704-B998-C87FC30497CD}">
      <dsp:nvSpPr>
        <dsp:cNvPr id="0" name=""/>
        <dsp:cNvSpPr/>
      </dsp:nvSpPr>
      <dsp:spPr>
        <a:xfrm>
          <a:off x="0" y="1275702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9EE70-645B-4701-B1DA-8AB52852218B}">
      <dsp:nvSpPr>
        <dsp:cNvPr id="0" name=""/>
        <dsp:cNvSpPr/>
      </dsp:nvSpPr>
      <dsp:spPr>
        <a:xfrm>
          <a:off x="0" y="1275702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/>
            <a:t>Pre and post multiply by S and S</a:t>
          </a:r>
          <a:r>
            <a:rPr lang="en-US" sz="3400" kern="1200" baseline="30000" noProof="0" dirty="0"/>
            <a:t>-1</a:t>
          </a:r>
        </a:p>
      </dsp:txBody>
      <dsp:txXfrm>
        <a:off x="0" y="1275702"/>
        <a:ext cx="5146080" cy="1273834"/>
      </dsp:txXfrm>
    </dsp:sp>
    <dsp:sp modelId="{584391B4-CFF4-4237-A161-70A921A71231}">
      <dsp:nvSpPr>
        <dsp:cNvPr id="0" name=""/>
        <dsp:cNvSpPr/>
      </dsp:nvSpPr>
      <dsp:spPr>
        <a:xfrm>
          <a:off x="0" y="2549537"/>
          <a:ext cx="514608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F9B42A-BAEF-4C59-8F31-10471766EC49}">
      <dsp:nvSpPr>
        <dsp:cNvPr id="0" name=""/>
        <dsp:cNvSpPr/>
      </dsp:nvSpPr>
      <dsp:spPr>
        <a:xfrm>
          <a:off x="0" y="2549537"/>
          <a:ext cx="5146080" cy="1273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noProof="0" dirty="0"/>
        </a:p>
      </dsp:txBody>
      <dsp:txXfrm>
        <a:off x="0" y="2549537"/>
        <a:ext cx="5146080" cy="12738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D5580-11C0-463B-801A-46B5A89E5D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B7E8A-A755-4A20-B330-C9C690C9F9C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9740F-38D5-43CD-8819-C02B1D00D95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Generator 1 and 5 </a:t>
          </a:r>
          <a:r>
            <a:rPr lang="en-US" sz="2500" kern="1200"/>
            <a:t>can</a:t>
          </a:r>
          <a:r>
            <a:rPr lang="de-DE" sz="2500" kern="1200"/>
            <a:t> fully </a:t>
          </a:r>
          <a:r>
            <a:rPr lang="en-CA" sz="2500" kern="1200"/>
            <a:t>guarantee regularity</a:t>
          </a:r>
          <a:endParaRPr lang="en-US" sz="2500" kern="1200"/>
        </a:p>
      </dsp:txBody>
      <dsp:txXfrm>
        <a:off x="1941716" y="718"/>
        <a:ext cx="4571887" cy="1681139"/>
      </dsp:txXfrm>
    </dsp:sp>
    <dsp:sp modelId="{F798330F-F44F-4006-93DF-54DB7E50014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6A356-6276-426C-8636-B31390DFF17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34E9-8EFA-4E25-8237-C73CDC7389C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Generator</a:t>
          </a:r>
          <a:r>
            <a:rPr lang="de-DE" sz="2500" kern="1200"/>
            <a:t> 2 and 4  can not fully guarantee regularity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F6C6B26-BEF8-4D82-A639-DCB28840F5D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8B382-0EF3-43E7-B3F5-86650CCE75D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C542F-23B9-497C-8372-CFA474037B6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Generator 3 </a:t>
          </a:r>
          <a:r>
            <a:rPr lang="en-CA" sz="2500" kern="1200"/>
            <a:t>never</a:t>
          </a:r>
          <a:r>
            <a:rPr lang="de-DE" sz="2500" kern="1200"/>
            <a:t> showed a case of </a:t>
          </a:r>
          <a:r>
            <a:rPr lang="en-US" sz="2500" kern="1200"/>
            <a:t>irregularity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70324-F142-4CF3-832A-BF9E38FEA563}">
      <dsp:nvSpPr>
        <dsp:cNvPr id="0" name=""/>
        <dsp:cNvSpPr/>
      </dsp:nvSpPr>
      <dsp:spPr>
        <a:xfrm>
          <a:off x="0" y="3454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14C09-CB23-4330-A127-2B81B05E4F0B}">
      <dsp:nvSpPr>
        <dsp:cNvPr id="0" name=""/>
        <dsp:cNvSpPr/>
      </dsp:nvSpPr>
      <dsp:spPr>
        <a:xfrm>
          <a:off x="0" y="3454"/>
          <a:ext cx="6492875" cy="136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Input by the user. </a:t>
          </a:r>
          <a:endParaRPr lang="en-US" sz="3200" kern="1200" dirty="0"/>
        </a:p>
      </dsp:txBody>
      <dsp:txXfrm>
        <a:off x="0" y="3454"/>
        <a:ext cx="6492875" cy="1368586"/>
      </dsp:txXfrm>
    </dsp:sp>
    <dsp:sp modelId="{35F7FD99-2064-466A-A00A-8B7B69ACD919}">
      <dsp:nvSpPr>
        <dsp:cNvPr id="0" name=""/>
        <dsp:cNvSpPr/>
      </dsp:nvSpPr>
      <dsp:spPr>
        <a:xfrm>
          <a:off x="0" y="137204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52784-C45E-4201-B135-4D82D6BF12AD}">
      <dsp:nvSpPr>
        <dsp:cNvPr id="0" name=""/>
        <dsp:cNvSpPr/>
      </dsp:nvSpPr>
      <dsp:spPr>
        <a:xfrm>
          <a:off x="0" y="1372041"/>
          <a:ext cx="6492875" cy="99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D(1) = 1 and the other D(</a:t>
          </a:r>
          <a:r>
            <a:rPr lang="en-GB" sz="3200" kern="1200" dirty="0" err="1"/>
            <a:t>i</a:t>
          </a:r>
          <a:r>
            <a:rPr lang="en-GB" sz="3200" kern="1200" dirty="0"/>
            <a:t>)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2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𝐶𝑂𝑁𝐷</m:t>
                  </m:r>
                </m:den>
              </m:f>
            </m:oMath>
          </a14:m>
          <a:endParaRPr lang="en-US" sz="3200" kern="1200" dirty="0"/>
        </a:p>
      </dsp:txBody>
      <dsp:txXfrm>
        <a:off x="0" y="1372041"/>
        <a:ext cx="6492875" cy="992731"/>
      </dsp:txXfrm>
    </dsp:sp>
    <dsp:sp modelId="{D39D423F-A20D-4773-9A4D-0DF064C4E261}">
      <dsp:nvSpPr>
        <dsp:cNvPr id="0" name=""/>
        <dsp:cNvSpPr/>
      </dsp:nvSpPr>
      <dsp:spPr>
        <a:xfrm>
          <a:off x="0" y="236477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74623-7A0C-4AE4-8D8D-0321B2895105}">
      <dsp:nvSpPr>
        <dsp:cNvPr id="0" name=""/>
        <dsp:cNvSpPr/>
      </dsp:nvSpPr>
      <dsp:spPr>
        <a:xfrm>
          <a:off x="0" y="2364772"/>
          <a:ext cx="6492875" cy="136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D(N)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2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𝐶𝑂𝑁𝐷</m:t>
                  </m:r>
                </m:den>
              </m:f>
            </m:oMath>
          </a14:m>
          <a:r>
            <a:rPr lang="en-GB" sz="3200" kern="1200" dirty="0"/>
            <a:t> and the other D(</a:t>
          </a:r>
          <a:r>
            <a:rPr lang="en-GB" sz="3200" kern="1200" dirty="0" err="1"/>
            <a:t>i</a:t>
          </a:r>
          <a:r>
            <a:rPr lang="en-GB" sz="3200" kern="1200" dirty="0"/>
            <a:t>) = 1.</a:t>
          </a:r>
          <a:endParaRPr lang="en-US" sz="3200" kern="1200" dirty="0"/>
        </a:p>
      </dsp:txBody>
      <dsp:txXfrm>
        <a:off x="0" y="2364772"/>
        <a:ext cx="6492875" cy="1368586"/>
      </dsp:txXfrm>
    </dsp:sp>
    <dsp:sp modelId="{C68DA5A2-1201-4EFB-AA7D-0A87A606866A}">
      <dsp:nvSpPr>
        <dsp:cNvPr id="0" name=""/>
        <dsp:cNvSpPr/>
      </dsp:nvSpPr>
      <dsp:spPr>
        <a:xfrm>
          <a:off x="0" y="3733358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B9C6-5DBF-4301-87FA-1433D766B53B}">
      <dsp:nvSpPr>
        <dsp:cNvPr id="0" name=""/>
        <dsp:cNvSpPr/>
      </dsp:nvSpPr>
      <dsp:spPr>
        <a:xfrm>
          <a:off x="0" y="3733358"/>
          <a:ext cx="6492875" cy="1368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D(</a:t>
          </a:r>
          <a:r>
            <a:rPr lang="en-GB" sz="3200" kern="1200" dirty="0" err="1"/>
            <a:t>i</a:t>
          </a:r>
          <a:r>
            <a:rPr lang="en-GB" sz="3200" kern="1200" dirty="0"/>
            <a:t>) form a geometric sequence from 1 to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2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de-DE" sz="3200" b="0" i="1" kern="1200" smtClean="0">
                      <a:latin typeface="Cambria Math" panose="02040503050406030204" pitchFamily="18" charset="0"/>
                    </a:rPr>
                    <m:t>𝐶𝑂𝑁𝐷</m:t>
                  </m:r>
                </m:den>
              </m:f>
            </m:oMath>
          </a14:m>
          <a:r>
            <a:rPr lang="en-GB" sz="3200" kern="1200" dirty="0"/>
            <a:t>.</a:t>
          </a:r>
          <a:endParaRPr lang="en-US" sz="3200" kern="1200" dirty="0"/>
        </a:p>
      </dsp:txBody>
      <dsp:txXfrm>
        <a:off x="0" y="3733358"/>
        <a:ext cx="6492875" cy="1368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1BA5E-AC1A-4E04-A28D-F59924E415BB}">
      <dsp:nvSpPr>
        <dsp:cNvPr id="0" name=""/>
        <dsp:cNvSpPr/>
      </dsp:nvSpPr>
      <dsp:spPr>
        <a:xfrm>
          <a:off x="0" y="19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DB92-04D5-4FFA-B51B-015331C7B6D5}">
      <dsp:nvSpPr>
        <dsp:cNvPr id="0" name=""/>
        <dsp:cNvSpPr/>
      </dsp:nvSpPr>
      <dsp:spPr>
        <a:xfrm>
          <a:off x="0" y="1900"/>
          <a:ext cx="6492875" cy="1596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The D(</a:t>
          </a:r>
          <a:r>
            <a:rPr lang="en-GB" sz="3100" kern="1200" dirty="0" err="1"/>
            <a:t>i</a:t>
          </a:r>
          <a:r>
            <a:rPr lang="en-GB" sz="3100" kern="1200" dirty="0"/>
            <a:t>) form an arithmetic sequence from 1 to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31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3100" b="0" i="1" kern="1200" smtClean="0">
                      <a:latin typeface="Cambria Math" panose="02040503050406030204" pitchFamily="18" charset="0"/>
                    </a:rPr>
                    <m:t>𝐶𝑂𝑁𝐷</m:t>
                  </m:r>
                </m:den>
              </m:f>
            </m:oMath>
          </a14:m>
          <a:endParaRPr lang="en-US" sz="3100" kern="1200" dirty="0"/>
        </a:p>
      </dsp:txBody>
      <dsp:txXfrm>
        <a:off x="0" y="1900"/>
        <a:ext cx="6492875" cy="1596622"/>
      </dsp:txXfrm>
    </dsp:sp>
    <dsp:sp modelId="{5B9B991E-7B05-4352-B841-27F6863EF076}">
      <dsp:nvSpPr>
        <dsp:cNvPr id="0" name=""/>
        <dsp:cNvSpPr/>
      </dsp:nvSpPr>
      <dsp:spPr>
        <a:xfrm>
          <a:off x="0" y="159852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EFBC3-16FD-4346-B0D9-E77C14140BB8}">
      <dsp:nvSpPr>
        <dsp:cNvPr id="0" name=""/>
        <dsp:cNvSpPr/>
      </dsp:nvSpPr>
      <dsp:spPr>
        <a:xfrm>
          <a:off x="0" y="1598522"/>
          <a:ext cx="6492875" cy="175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The D(</a:t>
          </a:r>
          <a:r>
            <a:rPr lang="en-GB" sz="3100" kern="1200" dirty="0" err="1"/>
            <a:t>i</a:t>
          </a:r>
          <a:r>
            <a:rPr lang="en-GB" sz="3100" kern="1200" dirty="0"/>
            <a:t>) are random in the range [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de-DE" sz="3100" b="0" i="1" kern="1200" smtClean="0">
                      <a:latin typeface="Cambria Math" panose="02040503050406030204" pitchFamily="18" charset="0"/>
                    </a:rPr>
                    <m:t>1</m:t>
                  </m:r>
                </m:num>
                <m:den>
                  <m:r>
                    <a:rPr lang="de-DE" sz="3100" b="0" i="1" kern="1200" smtClean="0">
                      <a:latin typeface="Cambria Math" panose="02040503050406030204" pitchFamily="18" charset="0"/>
                    </a:rPr>
                    <m:t>𝐶𝑂𝑁𝐷</m:t>
                  </m:r>
                </m:den>
              </m:f>
              <m:r>
                <a:rPr lang="de-DE" sz="3100" b="0" i="1" kern="1200" smtClean="0">
                  <a:latin typeface="Cambria Math" panose="02040503050406030204" pitchFamily="18" charset="0"/>
                </a:rPr>
                <m:t>;</m:t>
              </m:r>
            </m:oMath>
          </a14:m>
          <a:r>
            <a:rPr lang="en-GB" sz="3100" kern="1200" dirty="0"/>
            <a:t>1] with uniformly distributed logarithms. </a:t>
          </a:r>
          <a:endParaRPr lang="en-US" sz="3100" kern="1200" dirty="0"/>
        </a:p>
      </dsp:txBody>
      <dsp:txXfrm>
        <a:off x="0" y="1598522"/>
        <a:ext cx="6492875" cy="1752488"/>
      </dsp:txXfrm>
    </dsp:sp>
    <dsp:sp modelId="{2153A656-B21E-47E9-A1FA-CDD7358BA23B}">
      <dsp:nvSpPr>
        <dsp:cNvPr id="0" name=""/>
        <dsp:cNvSpPr/>
      </dsp:nvSpPr>
      <dsp:spPr>
        <a:xfrm>
          <a:off x="0" y="3351011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825B9-EDCA-41E9-A214-BA140A267280}">
      <dsp:nvSpPr>
        <dsp:cNvPr id="0" name=""/>
        <dsp:cNvSpPr/>
      </dsp:nvSpPr>
      <dsp:spPr>
        <a:xfrm>
          <a:off x="0" y="3351011"/>
          <a:ext cx="6492875" cy="1752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The D(i) are random with the same distribution as the other matrix entries.</a:t>
          </a:r>
          <a:endParaRPr lang="en-US" sz="3100" kern="1200"/>
        </a:p>
      </dsp:txBody>
      <dsp:txXfrm>
        <a:off x="0" y="3351011"/>
        <a:ext cx="6492875" cy="1752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CDEE9-5B9C-41DB-895E-A92256FCEA6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8949-4977-4B8C-A265-518E47CA1A9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898DE-C06B-4164-924A-835B52BF90E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 err="1"/>
            <a:t>Pre</a:t>
          </a:r>
          <a:r>
            <a:rPr lang="de-DE" sz="2200" b="1" kern="1200" dirty="0"/>
            <a:t>-/</a:t>
          </a:r>
          <a:r>
            <a:rPr lang="de-DE" sz="2200" b="1" kern="1200" dirty="0" err="1"/>
            <a:t>postmultiply</a:t>
          </a:r>
          <a:r>
            <a:rPr lang="de-DE" sz="2200" b="1" kern="1200" dirty="0"/>
            <a:t> </a:t>
          </a:r>
          <a:r>
            <a:rPr lang="de-DE" sz="2200" kern="1200" dirty="0" err="1"/>
            <a:t>by</a:t>
          </a:r>
          <a:r>
            <a:rPr lang="de-DE" sz="2200" kern="1200" dirty="0"/>
            <a:t> Diagonalmatrices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E3BB3AA-8F95-4F78-8B92-50514B4410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BB5E8-7B1D-4B63-B2ED-4B71E7A54E7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B47E-1457-423B-8531-E48FEB3FD1C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err="1"/>
            <a:t>Permute</a:t>
          </a:r>
          <a:r>
            <a:rPr lang="de-DE" sz="2200" kern="1200"/>
            <a:t> </a:t>
          </a:r>
          <a:r>
            <a:rPr lang="de-DE" sz="2200" kern="1200" err="1"/>
            <a:t>rows</a:t>
          </a:r>
          <a:r>
            <a:rPr lang="de-DE" sz="2200" kern="1200"/>
            <a:t> and </a:t>
          </a:r>
          <a:r>
            <a:rPr lang="de-DE" sz="2200" kern="1200" err="1"/>
            <a:t>collums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4F8E9D5-92ED-4474-BFA8-1364D0605D2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8C280-8E47-4FF7-904A-85E210C0616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2672F-B583-451F-9C43-8ADBCCBEA8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Set </a:t>
          </a:r>
          <a:r>
            <a:rPr lang="en-GB" sz="2200" b="1" kern="1200"/>
            <a:t>random entries</a:t>
          </a:r>
          <a:r>
            <a:rPr lang="en-GB" sz="2200" kern="1200"/>
            <a:t> of A </a:t>
          </a:r>
          <a:r>
            <a:rPr lang="en-GB" sz="2200" b="1" kern="1200"/>
            <a:t>to zero</a:t>
          </a:r>
          <a:endParaRPr lang="en-US" sz="2200" kern="1200"/>
        </a:p>
      </dsp:txBody>
      <dsp:txXfrm>
        <a:off x="1429899" y="3097464"/>
        <a:ext cx="5083704" cy="1238008"/>
      </dsp:txXfrm>
    </dsp:sp>
    <dsp:sp modelId="{35BC165B-09DE-4811-9204-C02DC24E3C7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CCC88-6859-4D95-88F0-F69112E89FE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DBE99-733A-403E-8132-B09615A8A8F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Make A </a:t>
          </a:r>
          <a:r>
            <a:rPr lang="en-GB" sz="2200" b="1" kern="1200" err="1"/>
            <a:t>a</a:t>
          </a:r>
          <a:r>
            <a:rPr lang="en-GB" sz="2200" b="1" kern="1200"/>
            <a:t> band matrix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52A4-1EF9-4D91-B1A0-3FA1F595A542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86A2-EBDD-4F09-BCEB-008631A9D7B1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D2B49-7761-4160-8826-15C038FA5392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 err="1"/>
            <a:t>Pre</a:t>
          </a:r>
          <a:r>
            <a:rPr lang="de-DE" sz="2500" b="1" kern="1200" dirty="0"/>
            <a:t>- and </a:t>
          </a:r>
          <a:r>
            <a:rPr lang="de-DE" sz="2500" b="1" kern="1200" dirty="0" err="1"/>
            <a:t>postmultiply</a:t>
          </a:r>
          <a:r>
            <a:rPr lang="de-DE" sz="2500" b="1" kern="1200" dirty="0"/>
            <a:t> </a:t>
          </a:r>
          <a:r>
            <a:rPr lang="de-DE" sz="2500" kern="1200" dirty="0" err="1"/>
            <a:t>by</a:t>
          </a:r>
          <a:r>
            <a:rPr lang="de-DE" sz="2500" kern="1200" dirty="0"/>
            <a:t> Orthogonal </a:t>
          </a:r>
          <a:r>
            <a:rPr lang="de-DE" sz="2500" kern="1200" dirty="0" err="1"/>
            <a:t>matrices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D5785437-88D7-43A0-B04C-D4C0136F7F4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9EA42-ADD3-4FEB-A667-D995373B6A7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F1558-A25A-4C80-94F5-57D893C33E9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Reduce the bandwidth of A with </a:t>
          </a:r>
          <a:r>
            <a:rPr lang="en-GB" sz="2500" b="1" kern="1200" dirty="0"/>
            <a:t>householder transformation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9F96E-F519-4AE3-9129-EEF29681A6C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4D9E1-178A-4717-9E1C-F6E5888592B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85A2-3CE8-45C2-BEE4-439F42CE1B4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Fill </a:t>
          </a:r>
          <a:r>
            <a:rPr lang="de-DE" sz="2500" b="1" kern="1200" dirty="0" err="1"/>
            <a:t>the</a:t>
          </a:r>
          <a:r>
            <a:rPr lang="de-DE" sz="2500" b="1" kern="1200" dirty="0"/>
            <a:t> </a:t>
          </a:r>
          <a:r>
            <a:rPr lang="de-DE" sz="2500" b="1" kern="1200" dirty="0" err="1"/>
            <a:t>upper</a:t>
          </a:r>
          <a:r>
            <a:rPr lang="de-DE" sz="2500" b="1" kern="1200" dirty="0"/>
            <a:t> </a:t>
          </a:r>
          <a:r>
            <a:rPr lang="de-DE" sz="2500" b="1" kern="1200" dirty="0" err="1"/>
            <a:t>triangle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AA2C0F7F-E888-443A-8E20-D16B263403D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F00C2-21A1-488B-9927-FBBBB79F28B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7D112-8E2F-40CB-8D26-FEC249B8D5E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Pre/</a:t>
          </a:r>
          <a:r>
            <a:rPr lang="en-GB" sz="2500" b="1" kern="1200" dirty="0" err="1"/>
            <a:t>posmultiply</a:t>
          </a:r>
          <a:r>
            <a:rPr lang="en-GB" sz="2500" b="1" kern="1200" dirty="0"/>
            <a:t> </a:t>
          </a:r>
          <a:r>
            <a:rPr lang="en-GB" sz="2500" kern="1200" dirty="0"/>
            <a:t>with S and S</a:t>
          </a:r>
          <a:r>
            <a:rPr lang="en-GB" sz="2500" kern="1200" baseline="30000" dirty="0"/>
            <a:t>-1</a:t>
          </a:r>
          <a:endParaRPr lang="en-US" sz="2500" kern="1200" baseline="30000" dirty="0"/>
        </a:p>
      </dsp:txBody>
      <dsp:txXfrm>
        <a:off x="1941716" y="2102143"/>
        <a:ext cx="4571887" cy="1681139"/>
      </dsp:txXfrm>
    </dsp:sp>
    <dsp:sp modelId="{8153001C-4324-4E29-BB74-E2F13E9C5D2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778A0-9FFB-4B81-B484-FCC5B2163CD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21951-A56C-42CF-88CA-A97C33B6061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Reducing</a:t>
          </a:r>
          <a:r>
            <a:rPr lang="en-GB" sz="2500" kern="1200" dirty="0"/>
            <a:t> upper OR lower </a:t>
          </a:r>
          <a:r>
            <a:rPr lang="en-GB" sz="2500" b="1" kern="1200" dirty="0" err="1"/>
            <a:t>bandwith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CDF63-B7C0-4ED1-83E9-F120DE682E50}">
      <dsp:nvSpPr>
        <dsp:cNvPr id="0" name=""/>
        <dsp:cNvSpPr/>
      </dsp:nvSpPr>
      <dsp:spPr>
        <a:xfrm>
          <a:off x="0" y="552622"/>
          <a:ext cx="7315200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Uniform distibution on (0 , 1)</a:t>
          </a:r>
          <a:endParaRPr lang="en-US" sz="4400" kern="1200"/>
        </a:p>
      </dsp:txBody>
      <dsp:txXfrm>
        <a:off x="51517" y="604139"/>
        <a:ext cx="7212166" cy="952306"/>
      </dsp:txXfrm>
    </dsp:sp>
    <dsp:sp modelId="{CB260CD7-4824-4CCA-8D07-6EFB6DAC6B4A}">
      <dsp:nvSpPr>
        <dsp:cNvPr id="0" name=""/>
        <dsp:cNvSpPr/>
      </dsp:nvSpPr>
      <dsp:spPr>
        <a:xfrm>
          <a:off x="0" y="1734682"/>
          <a:ext cx="7315200" cy="10553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Uniform distribution on (-1, 1)</a:t>
          </a:r>
          <a:endParaRPr lang="en-US" sz="4400" kern="1200"/>
        </a:p>
      </dsp:txBody>
      <dsp:txXfrm>
        <a:off x="51517" y="1786199"/>
        <a:ext cx="7212166" cy="952306"/>
      </dsp:txXfrm>
    </dsp:sp>
    <dsp:sp modelId="{16783302-CD7B-4A4F-908E-FD1A05DAE9C8}">
      <dsp:nvSpPr>
        <dsp:cNvPr id="0" name=""/>
        <dsp:cNvSpPr/>
      </dsp:nvSpPr>
      <dsp:spPr>
        <a:xfrm>
          <a:off x="0" y="2916743"/>
          <a:ext cx="7315200" cy="10553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Normal distribution on (0, 1)</a:t>
          </a:r>
          <a:endParaRPr lang="en-US" sz="4400" kern="1200"/>
        </a:p>
      </dsp:txBody>
      <dsp:txXfrm>
        <a:off x="51517" y="2968260"/>
        <a:ext cx="7212166" cy="952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9C26-9672-42F3-8059-B267FD48E9AE}">
      <dsp:nvSpPr>
        <dsp:cNvPr id="0" name=""/>
        <dsp:cNvSpPr/>
      </dsp:nvSpPr>
      <dsp:spPr>
        <a:xfrm>
          <a:off x="0" y="10823"/>
          <a:ext cx="7315200" cy="1487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200" kern="1200" dirty="0" err="1"/>
            <a:t>Idea</a:t>
          </a:r>
          <a:r>
            <a:rPr lang="de-DE" sz="6200" kern="1200" dirty="0"/>
            <a:t>: </a:t>
          </a:r>
          <a:endParaRPr lang="en-US" sz="6200" kern="1200" dirty="0"/>
        </a:p>
      </dsp:txBody>
      <dsp:txXfrm>
        <a:off x="72593" y="83416"/>
        <a:ext cx="7170014" cy="1341884"/>
      </dsp:txXfrm>
    </dsp:sp>
    <dsp:sp modelId="{CCE7B67C-EE51-4D25-977D-7ADD791A3DAC}">
      <dsp:nvSpPr>
        <dsp:cNvPr id="0" name=""/>
        <dsp:cNvSpPr/>
      </dsp:nvSpPr>
      <dsp:spPr>
        <a:xfrm>
          <a:off x="0" y="1497893"/>
          <a:ext cx="7315200" cy="301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4800" kern="1200" dirty="0"/>
            <a:t>x = </a:t>
          </a:r>
          <a:r>
            <a:rPr lang="de-DE" sz="4800" kern="1200" dirty="0" err="1"/>
            <a:t>density</a:t>
          </a:r>
          <a:r>
            <a:rPr lang="de-DE" sz="4800" kern="1200" dirty="0"/>
            <a:t> * </a:t>
          </a:r>
          <a:r>
            <a:rPr lang="de-DE" sz="4800" kern="1200" dirty="0" err="1"/>
            <a:t>number</a:t>
          </a:r>
          <a:r>
            <a:rPr lang="de-DE" sz="4800" kern="1200" dirty="0"/>
            <a:t> </a:t>
          </a:r>
          <a:r>
            <a:rPr lang="de-DE" sz="4800" kern="1200" dirty="0" err="1"/>
            <a:t>of</a:t>
          </a:r>
          <a:r>
            <a:rPr lang="de-DE" sz="4800" kern="1200" dirty="0"/>
            <a:t> </a:t>
          </a:r>
          <a:r>
            <a:rPr lang="de-DE" sz="4800" kern="1200" dirty="0" err="1"/>
            <a:t>matrix</a:t>
          </a:r>
          <a:r>
            <a:rPr lang="de-DE" sz="4800" kern="1200" dirty="0"/>
            <a:t> </a:t>
          </a:r>
          <a:r>
            <a:rPr lang="de-DE" sz="4800" kern="1200" dirty="0" err="1"/>
            <a:t>entries</a:t>
          </a:r>
          <a:endParaRPr lang="en-U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4800" kern="1200" dirty="0"/>
            <a:t>Set </a:t>
          </a:r>
          <a:r>
            <a:rPr lang="de-DE" sz="4800" kern="1200" dirty="0" err="1"/>
            <a:t>random</a:t>
          </a:r>
          <a:r>
            <a:rPr lang="de-DE" sz="4800" kern="1200" dirty="0"/>
            <a:t> </a:t>
          </a:r>
          <a:r>
            <a:rPr lang="de-DE" sz="4800" kern="1200" dirty="0" err="1"/>
            <a:t>entries</a:t>
          </a:r>
          <a:r>
            <a:rPr lang="de-DE" sz="4800" kern="1200" dirty="0"/>
            <a:t> </a:t>
          </a:r>
          <a:r>
            <a:rPr lang="de-DE" sz="4800" kern="1200" dirty="0" err="1"/>
            <a:t>of</a:t>
          </a:r>
          <a:r>
            <a:rPr lang="de-DE" sz="4800" kern="1200" dirty="0"/>
            <a:t> A </a:t>
          </a:r>
          <a:r>
            <a:rPr lang="de-DE" sz="4800" kern="1200" dirty="0" err="1"/>
            <a:t>to</a:t>
          </a:r>
          <a:r>
            <a:rPr lang="de-DE" sz="4800" kern="1200" dirty="0"/>
            <a:t> </a:t>
          </a:r>
          <a:r>
            <a:rPr lang="de-DE" sz="4800" kern="1200" dirty="0" err="1"/>
            <a:t>zero</a:t>
          </a:r>
          <a:r>
            <a:rPr lang="de-DE" sz="4800" kern="1200" dirty="0"/>
            <a:t> (x </a:t>
          </a:r>
          <a:r>
            <a:rPr lang="de-DE" sz="4800" kern="1200" dirty="0" err="1"/>
            <a:t>times</a:t>
          </a:r>
          <a:r>
            <a:rPr lang="de-DE" sz="4800" kern="1200" dirty="0"/>
            <a:t>)</a:t>
          </a:r>
          <a:endParaRPr lang="en-US" sz="4800" kern="1200" dirty="0"/>
        </a:p>
      </dsp:txBody>
      <dsp:txXfrm>
        <a:off x="0" y="1497893"/>
        <a:ext cx="7315200" cy="3015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1D594-8252-49B4-9097-5D01BB9E07EB}">
      <dsp:nvSpPr>
        <dsp:cNvPr id="0" name=""/>
        <dsp:cNvSpPr/>
      </dsp:nvSpPr>
      <dsp:spPr>
        <a:xfrm>
          <a:off x="0" y="2401848"/>
          <a:ext cx="7315200" cy="2065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Set </a:t>
          </a:r>
          <a:r>
            <a:rPr lang="de-DE" sz="5200" kern="1200" dirty="0" err="1"/>
            <a:t>Diagonalentries</a:t>
          </a:r>
          <a:endParaRPr lang="en-US" sz="5200" kern="1200" dirty="0"/>
        </a:p>
      </dsp:txBody>
      <dsp:txXfrm>
        <a:off x="100840" y="2502688"/>
        <a:ext cx="7113520" cy="1864028"/>
      </dsp:txXfrm>
    </dsp:sp>
    <dsp:sp modelId="{1CBF6607-BC9F-450B-BC14-9C7669F7B406}">
      <dsp:nvSpPr>
        <dsp:cNvPr id="0" name=""/>
        <dsp:cNvSpPr/>
      </dsp:nvSpPr>
      <dsp:spPr>
        <a:xfrm>
          <a:off x="0" y="196646"/>
          <a:ext cx="7315200" cy="20657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Randomly</a:t>
          </a:r>
          <a:r>
            <a:rPr lang="de-DE" sz="5200" kern="1200" dirty="0"/>
            <a:t> </a:t>
          </a:r>
          <a:r>
            <a:rPr lang="de-DE" sz="5200" kern="1200" dirty="0" err="1"/>
            <a:t>choose</a:t>
          </a:r>
          <a:r>
            <a:rPr lang="de-DE" sz="5200" kern="1200" dirty="0"/>
            <a:t> </a:t>
          </a:r>
          <a:r>
            <a:rPr lang="de-DE" sz="5200" kern="1200" dirty="0" err="1"/>
            <a:t>one</a:t>
          </a:r>
          <a:r>
            <a:rPr lang="de-DE" sz="5200" kern="1200" dirty="0"/>
            <a:t> </a:t>
          </a:r>
          <a:r>
            <a:rPr lang="de-DE" sz="5200" kern="1200" dirty="0" err="1"/>
            <a:t>of</a:t>
          </a:r>
          <a:r>
            <a:rPr lang="de-DE" sz="5200" kern="1200" dirty="0"/>
            <a:t> </a:t>
          </a:r>
          <a:r>
            <a:rPr lang="de-DE" sz="5200" kern="1200" dirty="0" err="1"/>
            <a:t>the</a:t>
          </a:r>
          <a:r>
            <a:rPr lang="de-DE" sz="5200" kern="1200" dirty="0"/>
            <a:t> 6 </a:t>
          </a:r>
          <a:r>
            <a:rPr lang="de-DE" sz="5200" kern="1200" dirty="0" err="1"/>
            <a:t>following</a:t>
          </a:r>
          <a:r>
            <a:rPr lang="de-DE" sz="5200" kern="1200" dirty="0"/>
            <a:t> Options</a:t>
          </a:r>
          <a:endParaRPr lang="en-US" sz="5200" kern="1200" dirty="0"/>
        </a:p>
      </dsp:txBody>
      <dsp:txXfrm>
        <a:off x="100840" y="297486"/>
        <a:ext cx="7113520" cy="186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DD69F-F00D-441E-AC77-314274F46530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CEE40-895A-40AF-A36F-C6C730353B8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29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It is not important, that every detail is </a:t>
            </a:r>
            <a:r>
              <a:rPr lang="en-US" noProof="0" dirty="0" err="1"/>
              <a:t>choosen</a:t>
            </a:r>
            <a:r>
              <a:rPr lang="en-US" noProof="0" dirty="0"/>
              <a:t> by the user</a:t>
            </a:r>
            <a:br>
              <a:rPr lang="en-US" noProof="0" dirty="0"/>
            </a:br>
            <a:r>
              <a:rPr lang="en-US" noProof="0" dirty="0"/>
              <a:t>-&gt; BUT it is important to have matrix close to matrices representing real world problems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9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based on </a:t>
            </a:r>
            <a:r>
              <a:rPr lang="en-GB" dirty="0" err="1"/>
              <a:t>xLATME</a:t>
            </a:r>
            <a:endParaRPr lang="en-GB" dirty="0"/>
          </a:p>
          <a:p>
            <a:r>
              <a:rPr lang="en-GB" dirty="0"/>
              <a:t> Set the diagonal  first</a:t>
            </a:r>
          </a:p>
          <a:p>
            <a:pPr lv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4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-Set a </a:t>
            </a:r>
            <a:r>
              <a:rPr lang="de-DE" b="1" dirty="0" err="1"/>
              <a:t>random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1" dirty="0" err="1"/>
              <a:t>diagonals</a:t>
            </a:r>
            <a:r>
              <a:rPr lang="de-DE" b="1" dirty="0"/>
              <a:t> </a:t>
            </a:r>
            <a:r>
              <a:rPr lang="de-DE" dirty="0"/>
              <a:t>(Range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variable):-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-A </a:t>
            </a:r>
            <a:r>
              <a:rPr lang="de-DE" b="1" dirty="0" err="1"/>
              <a:t>distance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between</a:t>
            </a:r>
            <a:r>
              <a:rPr lang="de-DE" dirty="0"/>
              <a:t> 1 and N-1)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-Both </a:t>
            </a:r>
            <a:r>
              <a:rPr lang="de-DE" dirty="0" err="1"/>
              <a:t>diagonals</a:t>
            </a:r>
            <a:r>
              <a:rPr lang="de-DE" dirty="0"/>
              <a:t> (</a:t>
            </a:r>
            <a:r>
              <a:rPr lang="de-DE" dirty="0" err="1"/>
              <a:t>upper</a:t>
            </a:r>
            <a:r>
              <a:rPr lang="de-DE" dirty="0"/>
              <a:t> and </a:t>
            </a:r>
            <a:r>
              <a:rPr lang="de-DE" dirty="0" err="1"/>
              <a:t>lower</a:t>
            </a:r>
            <a:r>
              <a:rPr lang="de-DE" dirty="0"/>
              <a:t>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entries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9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1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another interesting characteristic of a matrix for this use case: </a:t>
            </a:r>
            <a:endParaRPr lang="en-US"/>
          </a:p>
          <a:p>
            <a:r>
              <a:rPr lang="en-US" dirty="0"/>
              <a:t>Generator 6 is the only one who can guarantee to be positive </a:t>
            </a:r>
            <a:r>
              <a:rPr lang="en-US" dirty="0" err="1"/>
              <a:t>definit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53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Guarantees</a:t>
            </a:r>
            <a:r>
              <a:rPr lang="de-DE" dirty="0"/>
              <a:t> positive definite </a:t>
            </a:r>
            <a:r>
              <a:rPr lang="de-DE" dirty="0" err="1"/>
              <a:t>matrices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,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positiv definit </a:t>
            </a:r>
            <a:r>
              <a:rPr lang="de-DE" dirty="0" err="1"/>
              <a:t>anymore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5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1+5: orthogonal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regularity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guaranteed</a:t>
            </a:r>
            <a:endParaRPr lang="de-DE" dirty="0"/>
          </a:p>
          <a:p>
            <a:r>
              <a:rPr lang="de-DE" dirty="0"/>
              <a:t>2+4: </a:t>
            </a:r>
            <a:r>
              <a:rPr lang="en-GB" dirty="0"/>
              <a:t>because of the </a:t>
            </a:r>
            <a:r>
              <a:rPr lang="en-GB" b="1" dirty="0"/>
              <a:t>bandwidth reducing</a:t>
            </a:r>
            <a:r>
              <a:rPr lang="en-GB" dirty="0"/>
              <a:t> and the increasing of zero values to lower the </a:t>
            </a:r>
            <a:r>
              <a:rPr lang="en-GB" b="1" dirty="0"/>
              <a:t>density; </a:t>
            </a:r>
            <a:r>
              <a:rPr lang="en-GB" b="0" dirty="0"/>
              <a:t>both </a:t>
            </a:r>
            <a:r>
              <a:rPr lang="en-GB" b="1" dirty="0"/>
              <a:t>steps do not necessarily ensure </a:t>
            </a:r>
            <a:r>
              <a:rPr lang="en-GB" b="0" dirty="0"/>
              <a:t>the matrix will loose its regularity</a:t>
            </a:r>
          </a:p>
          <a:p>
            <a:r>
              <a:rPr lang="en-GB" b="0" dirty="0"/>
              <a:t>3: as long as density is not set!!</a:t>
            </a:r>
            <a:endParaRPr lang="de-DE" b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55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dirty="0"/>
              <a:t>It was hard to find specific types of real world matrices</a:t>
            </a:r>
          </a:p>
          <a:p>
            <a:pPr marL="171450" indent="-171450">
              <a:buFontTx/>
              <a:buChar char="-"/>
            </a:pPr>
            <a:r>
              <a:rPr lang="en-US" noProof="0" dirty="0" err="1"/>
              <a:t>Thats</a:t>
            </a:r>
            <a:r>
              <a:rPr lang="en-US" noProof="0" dirty="0"/>
              <a:t> why the generator is strongly oriented on LAPACK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Offers random matrix generator, developed to test large numerical algebra libraries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x is either `S', `D', `C', or `Z‘ (single/double precision real/complex 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Complex is beyond the scope of our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3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all 3 different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diagonal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 different </a:t>
            </a:r>
            <a:r>
              <a:rPr lang="de-DE" dirty="0" err="1"/>
              <a:t>options</a:t>
            </a:r>
            <a:endParaRPr lang="de-DE" dirty="0"/>
          </a:p>
          <a:p>
            <a:r>
              <a:rPr lang="de-DE" dirty="0"/>
              <a:t>COND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; COND &gt;= 1</a:t>
            </a:r>
          </a:p>
          <a:p>
            <a:r>
              <a:rPr lang="de-DE" dirty="0" err="1"/>
              <a:t>Where</a:t>
            </a:r>
            <a:r>
              <a:rPr lang="de-DE" dirty="0"/>
              <a:t> 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3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= value *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GB" dirty="0"/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GB" dirty="0" err="1"/>
              <a:t>.cond</a:t>
            </a:r>
            <a:endParaRPr lang="en-GB" dirty="0"/>
          </a:p>
          <a:p>
            <a:r>
              <a:rPr lang="en-GB" dirty="0"/>
              <a:t>value = value +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GB" dirty="0"/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en-GB" dirty="0" err="1"/>
              <a:t>.cond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Given: </a:t>
            </a:r>
            <a:r>
              <a:rPr lang="en-GB" b="0" dirty="0"/>
              <a:t>Matrix with </a:t>
            </a:r>
            <a:r>
              <a:rPr lang="en-GB" b="1" dirty="0"/>
              <a:t>random values </a:t>
            </a:r>
            <a:r>
              <a:rPr lang="en-GB" b="0" dirty="0"/>
              <a:t>in a given distribution and </a:t>
            </a:r>
            <a:r>
              <a:rPr lang="en-GB" b="1" dirty="0" err="1"/>
              <a:t>diagonalvalues</a:t>
            </a:r>
            <a:r>
              <a:rPr lang="en-GB" b="0" dirty="0"/>
              <a:t> as explained before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Make A </a:t>
            </a:r>
            <a:r>
              <a:rPr lang="en-GB" b="1" dirty="0" err="1"/>
              <a:t>a</a:t>
            </a:r>
            <a:r>
              <a:rPr lang="en-GB" b="1" dirty="0"/>
              <a:t> band matrix</a:t>
            </a:r>
            <a:r>
              <a:rPr lang="en-GB" dirty="0"/>
              <a:t>, if desired, by </a:t>
            </a:r>
            <a:r>
              <a:rPr lang="en-GB" b="1" dirty="0"/>
              <a:t>zeroing out </a:t>
            </a:r>
            <a:r>
              <a:rPr lang="en-GB" dirty="0"/>
              <a:t>its entries outside given </a:t>
            </a:r>
            <a:r>
              <a:rPr lang="en-GB" b="1" dirty="0"/>
              <a:t>upper and lower bandwidths.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Given: Diagonalmatrix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</a:t>
            </a:r>
            <a:r>
              <a:rPr lang="de-DE" b="0" dirty="0" err="1"/>
              <a:t>explained</a:t>
            </a:r>
            <a:r>
              <a:rPr lang="de-DE" b="0" dirty="0"/>
              <a:t> </a:t>
            </a:r>
            <a:r>
              <a:rPr lang="de-DE" b="0" dirty="0" err="1"/>
              <a:t>before</a:t>
            </a:r>
            <a:endParaRPr lang="de-DE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Pre</a:t>
            </a:r>
            <a:r>
              <a:rPr lang="de-DE" b="1" dirty="0"/>
              <a:t> and </a:t>
            </a:r>
            <a:r>
              <a:rPr lang="de-DE" b="1" dirty="0" err="1"/>
              <a:t>postmultiplying</a:t>
            </a:r>
            <a:r>
              <a:rPr lang="de-DE" b="1" dirty="0"/>
              <a:t> </a:t>
            </a:r>
            <a:r>
              <a:rPr lang="de-DE" dirty="0" err="1"/>
              <a:t>by</a:t>
            </a:r>
            <a:r>
              <a:rPr lang="de-DE" dirty="0"/>
              <a:t> Orthogonal </a:t>
            </a:r>
            <a:r>
              <a:rPr lang="de-DE" dirty="0" err="1"/>
              <a:t>matrices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schould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premultiply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postmultiplying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  <a:endParaRPr lang="en-US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6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Given: Diagonalmatrix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</a:t>
            </a:r>
            <a:r>
              <a:rPr lang="de-DE" b="0" dirty="0" err="1"/>
              <a:t>values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</a:t>
            </a:r>
            <a:r>
              <a:rPr lang="de-DE" b="0" dirty="0" err="1"/>
              <a:t>explained</a:t>
            </a:r>
            <a:r>
              <a:rPr lang="de-DE" b="0" dirty="0"/>
              <a:t> </a:t>
            </a:r>
            <a:r>
              <a:rPr lang="de-DE" b="0" dirty="0" err="1"/>
              <a:t>before</a:t>
            </a:r>
            <a:endParaRPr lang="en-GB" b="1" dirty="0"/>
          </a:p>
          <a:p>
            <a:pPr lvl="0"/>
            <a:r>
              <a:rPr lang="en-GB" b="1" dirty="0"/>
              <a:t>Pre/</a:t>
            </a:r>
            <a:r>
              <a:rPr lang="en-GB" b="1" dirty="0" err="1"/>
              <a:t>posmultiply</a:t>
            </a:r>
            <a:r>
              <a:rPr lang="en-GB" b="1" dirty="0"/>
              <a:t> </a:t>
            </a:r>
            <a:r>
              <a:rPr lang="en-GB" dirty="0"/>
              <a:t>with S and S</a:t>
            </a:r>
            <a:r>
              <a:rPr lang="en-GB" baseline="30000" dirty="0"/>
              <a:t>-1</a:t>
            </a:r>
            <a:r>
              <a:rPr lang="en-GB" dirty="0"/>
              <a:t> (S is a random dense nonsymmetric matrix; you can generate S with </a:t>
            </a:r>
            <a:r>
              <a:rPr lang="en-GB" dirty="0" err="1"/>
              <a:t>Diagonalentries</a:t>
            </a:r>
            <a:r>
              <a:rPr lang="en-GB" dirty="0"/>
              <a:t> described before)</a:t>
            </a:r>
            <a:endParaRPr lang="en-US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0 and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GB" dirty="0"/>
              <a:t>To guarantee that the main diagonal entries will not be zero, the diagonal entries will be set after spreading zeros to lower the density.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3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xLATMS</a:t>
            </a:r>
            <a:r>
              <a:rPr lang="de-DE" dirty="0"/>
              <a:t>: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Householder</a:t>
            </a:r>
            <a:r>
              <a:rPr lang="de-DE" dirty="0"/>
              <a:t>:</a:t>
            </a:r>
          </a:p>
          <a:p>
            <a:pPr lvl="0"/>
            <a:endParaRPr lang="en-US" dirty="0"/>
          </a:p>
          <a:p>
            <a:pPr lvl="0"/>
            <a:r>
              <a:rPr lang="en-GB" dirty="0"/>
              <a:t>Using QR decomposition, different parts of matrix A are pre and </a:t>
            </a:r>
            <a:r>
              <a:rPr lang="en-GB" dirty="0" err="1"/>
              <a:t>postmultiplied</a:t>
            </a:r>
            <a:r>
              <a:rPr lang="en-GB" dirty="0"/>
              <a:t> by Q and QT multiple times.</a:t>
            </a:r>
          </a:p>
          <a:p>
            <a:pPr lv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CEE40-895A-40AF-A36F-C6C730353B8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1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972D0-F280-49F8-8B03-EF937C65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59FC66-EE89-48ED-A604-2BB94620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72DCA-63F6-4F37-A7D7-1AEA367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70E20C-C622-45AC-B593-BDB826D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1E119-6172-4099-84F8-E2C7024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3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A77-53DF-42F7-BCAA-4B7B0E76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060E42-6E9A-47EA-BB49-C93D2F75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287A4-35EA-4808-8542-A20A69CC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2378D-1B95-4DE9-9FBB-B082BC6B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A1735-C038-4D40-852E-00EB470F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82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EB678F-1C8B-4974-BFA4-4A21DD575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38208-A3CB-495C-A9F3-7541018F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44595-F618-44F4-A67B-4D318188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27A2E-BE7A-4A83-9C45-E15503D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0AF79-1300-4FF0-A6A6-10951BA2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0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B3D9D-8F55-4D30-B1B4-CD9C4607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93097-7C2D-45C7-97E5-A0F18A49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56005-F10A-4965-87E5-79576E3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D8CBC-66B2-4C2C-9A72-C10FF0B7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B942B-B37B-44BE-9867-B75AFF40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9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BED16-66C3-470F-A0E4-6B058B3E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92404-8462-44DF-938D-38B7C085F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ECECA-54C6-4521-9A9A-9E808A24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DD2DE-B05D-4C41-9C82-61B35999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C8EAA1-AE9F-48C9-AB6F-414ED73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6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CFA0C-C76E-4502-9E59-EF957068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C8B0-4309-406D-B5B1-BB0ACF721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3859D0-D15A-42D1-BC0B-6368A1EC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D21E5E-C094-4443-90FA-E850989A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1223E3-4C70-4A82-975E-A7F8D74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6EBDC-A7D0-4766-B5EB-AD2F32D1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3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964D6-667E-4259-AF3B-F0C49F2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57CA29-47B5-4C42-8BB3-FFD6FD279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1C7C5-85F1-4E04-B528-468C585C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1C8904-97B6-4E85-8D0E-285DE29D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451117-435D-445A-BA6C-5B86EA26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EE85A8-76EF-4F73-B994-09F0F239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B84CBF-7AC5-4768-95B7-710ABD40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7909F8-A133-41CA-A7FF-ACC979A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05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2E2E-269A-4998-B481-CAAEEFC2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5AC4D-7C5A-43A8-8035-228277C0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92EE92-6C64-4D3D-B194-B35D3DBB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5D87E0-9CB6-475A-934C-C728D740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1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7E75E-FAC8-4C21-B61B-AC73F06C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A9ED56-95F1-4050-8285-962F923D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BE067-C543-45BF-B9CC-C67A8535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6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5123E-8C4F-4F04-B948-E1736DA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C22A5-5A0C-4545-A302-D1599B69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7B5E55-C787-482F-8AE2-0D3EDA83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7E5EE-B4B7-4544-9BD4-9387D14E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203FE-AAE3-45E9-880F-6B6F9FFB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56313-6A0B-4D4E-B68E-F760BA5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F226-C5EB-4E3A-82F6-2F4D4E03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30354D-AD34-47E2-8DFB-9E168ED0C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21CC24-50AD-40B0-A079-37FE1CD8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FF196-5F3F-4C3B-926E-061BCB3F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D4352F-DB33-47CD-B725-FE012E7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B68F38-890F-4546-9FF0-70D77C7C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93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BBCF12-586A-4234-B231-039D5E7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25401-3F82-4DF5-8723-2D299ADF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CEAB6-CAA1-4934-9146-638BC11C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EACF-E54F-4050-8CA7-D331F0F195ED}" type="datetimeFigureOut">
              <a:rPr lang="en-GB" smtClean="0"/>
              <a:t>26/08/2019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14074-E3B5-4C98-8CA8-51BEDB918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C2CEE-3B98-4779-84C0-7FBBA064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EF1D-06FF-41F7-985A-18E57B2576EE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8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8D21A-53FC-45C0-B4F0-A9C7973C6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C66643-67BF-41A9-8C35-34D5F3ED0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Matrix Generation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D035D-D745-4977-B2B2-4E24507C1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Anna Ricker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B0DE5-7DC5-4767-B8D7-1EB8F92B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Density</a:t>
            </a:r>
            <a:endParaRPr lang="en-GB" sz="26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600B241-527C-4B81-867A-CA0B49397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35436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81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3A4EF-5994-4AD6-8EDE-73D81DDC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de-DE" sz="3600" dirty="0" err="1">
                <a:solidFill>
                  <a:srgbClr val="FFFFFF"/>
                </a:solidFill>
              </a:rPr>
              <a:t>Idea</a:t>
            </a:r>
            <a:r>
              <a:rPr lang="de-DE" sz="3600" dirty="0">
                <a:solidFill>
                  <a:srgbClr val="FFFFFF"/>
                </a:solidFill>
              </a:rPr>
              <a:t>: multiple </a:t>
            </a:r>
            <a:r>
              <a:rPr lang="de-DE" sz="3600" dirty="0" err="1">
                <a:solidFill>
                  <a:srgbClr val="FFFFFF"/>
                </a:solidFill>
              </a:rPr>
              <a:t>Strategies</a:t>
            </a:r>
            <a:endParaRPr lang="en-GB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3138008-0640-439D-ADFC-A861F3CC3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87779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9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Generator 1</a:t>
            </a:r>
            <a:endParaRPr lang="en-GB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90243"/>
              </p:ext>
            </p:extLst>
          </p:nvPr>
        </p:nvGraphicFramePr>
        <p:xfrm>
          <a:off x="648930" y="2438400"/>
          <a:ext cx="512702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7D78F8E-DFD1-4813-A3AD-636BA3F48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2" y="629266"/>
            <a:ext cx="5493469" cy="53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76BB094-011E-4058-8767-B2836B32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71525"/>
            <a:ext cx="93249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Generator 2</a:t>
            </a:r>
            <a:endParaRPr lang="en-GB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65604"/>
              </p:ext>
            </p:extLst>
          </p:nvPr>
        </p:nvGraphicFramePr>
        <p:xfrm>
          <a:off x="648930" y="2438400"/>
          <a:ext cx="512702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4A1558E7-534A-4161-B8D1-0B39DDBD4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9266"/>
            <a:ext cx="5558609" cy="53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/>
              <a:t>Generator 3</a:t>
            </a:r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827056"/>
              </p:ext>
            </p:extLst>
          </p:nvPr>
        </p:nvGraphicFramePr>
        <p:xfrm>
          <a:off x="648930" y="2438400"/>
          <a:ext cx="512702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A564C02-8EB9-4B7F-A704-AFFBF8C49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7673"/>
            <a:ext cx="5749185" cy="57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AB0E2-56A2-42DC-8FC9-61E17930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Generator 4</a:t>
            </a:r>
            <a:endParaRPr lang="en-GB" dirty="0"/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9BFADAC-D7B1-4752-9094-973EB9856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8" b="-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45D0F8E-AB0C-4792-845D-E7097E17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57953"/>
              </p:ext>
            </p:extLst>
          </p:nvPr>
        </p:nvGraphicFramePr>
        <p:xfrm>
          <a:off x="648930" y="2438400"/>
          <a:ext cx="512702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84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AB0E2-56A2-42DC-8FC9-61E17930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Generator 5</a:t>
            </a:r>
            <a:endParaRPr lang="en-GB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45D0F8E-AB0C-4792-845D-E7097E17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97838"/>
              </p:ext>
            </p:extLst>
          </p:nvPr>
        </p:nvGraphicFramePr>
        <p:xfrm>
          <a:off x="648930" y="2438400"/>
          <a:ext cx="5146080" cy="38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6E1299F-D309-4324-B00F-3A9CF2611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71" y="498714"/>
            <a:ext cx="5662314" cy="53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31CC0-3A6C-4A41-9CAD-BB17FE5A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Generating positive definite </a:t>
            </a:r>
            <a:r>
              <a:rPr lang="en-CA">
                <a:solidFill>
                  <a:srgbClr val="FFFFFF"/>
                </a:solidFill>
              </a:rPr>
              <a:t>matrices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3290AF-6E3C-430B-A4A5-A8DF4BA4E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217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11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AB0E2-56A2-42DC-8FC9-61E17930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Generator 6 </a:t>
            </a:r>
            <a:endParaRPr lang="en-GB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45D0F8E-AB0C-4792-845D-E7097E17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189176"/>
              </p:ext>
            </p:extLst>
          </p:nvPr>
        </p:nvGraphicFramePr>
        <p:xfrm>
          <a:off x="648930" y="2438400"/>
          <a:ext cx="5146080" cy="38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7F568253-63C3-42D7-8FE2-2F070FF30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66" y="706041"/>
            <a:ext cx="5479604" cy="54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A87A4F-8D98-49D9-937E-230374E3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What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we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need</a:t>
            </a:r>
            <a:r>
              <a:rPr lang="de-DE" dirty="0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D140FD3-5308-4EBE-96AE-6D3387823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146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775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76BE55-5820-485D-A61B-BC7D4042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Regularity in matrix generation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F1C2F9-DD33-490D-AFDE-026242C0F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53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283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8B27-12CE-4FCE-9B62-858574D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35C3D-07E5-499F-A0E8-8E454C23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6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208A31-4E30-4BC0-BE46-F59A9DFD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LAPACK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7D3FE-810F-4C27-B6A1-624BB5B3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Offers a random matrix generator, that was developed to generate matrices to test large numerical linear algebra libraries. </a:t>
            </a:r>
          </a:p>
          <a:p>
            <a:pPr marL="0" indent="0">
              <a:buNone/>
            </a:pPr>
            <a:r>
              <a:rPr lang="en-GB" sz="2400" dirty="0" err="1"/>
              <a:t>xLATMR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xLATMS</a:t>
            </a: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xLATMe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878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87E524-5D37-4FAF-A50F-004AFB23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 Entries by LAPACK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2">
                <a:extLst>
                  <a:ext uri="{FF2B5EF4-FFF2-40B4-BE49-F238E27FC236}">
                    <a16:creationId xmlns:a16="http://schemas.microsoft.com/office/drawing/2014/main" id="{5400E57C-E190-4354-95B2-016810DB50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2600234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Inhaltsplatzhalter 2">
                <a:extLst>
                  <a:ext uri="{FF2B5EF4-FFF2-40B4-BE49-F238E27FC236}">
                    <a16:creationId xmlns:a16="http://schemas.microsoft.com/office/drawing/2014/main" id="{5400E57C-E190-4354-95B2-016810DB50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2600234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036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4CFEC-49D2-4422-BEE8-6D167BAD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 Entries by LAPACK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2">
                <a:extLst>
                  <a:ext uri="{FF2B5EF4-FFF2-40B4-BE49-F238E27FC236}">
                    <a16:creationId xmlns:a16="http://schemas.microsoft.com/office/drawing/2014/main" id="{4CB4F6DF-CD57-44A9-A9BB-25F4678397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438753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Inhaltsplatzhalter 2">
                <a:extLst>
                  <a:ext uri="{FF2B5EF4-FFF2-40B4-BE49-F238E27FC236}">
                    <a16:creationId xmlns:a16="http://schemas.microsoft.com/office/drawing/2014/main" id="{4CB4F6DF-CD57-44A9-A9BB-25F4678397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438753"/>
                  </p:ext>
                </p:extLst>
              </p:nvPr>
            </p:nvGraphicFramePr>
            <p:xfrm>
              <a:off x="5010150" y="685800"/>
              <a:ext cx="6492875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34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Generation by xLATMR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5344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6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Generation by xLATMS 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449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07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0B975-2151-47DD-BE0A-40E8E167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Generation by xLATME 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B302878-3704-4FD6-989E-DF84FAA09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948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18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CFF8B-3AEF-4E28-84C8-7BF93178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Distribution</a:t>
            </a:r>
            <a:endParaRPr lang="en-GB" sz="26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4DDAF66-311B-4918-AD9A-EB59E50B3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6908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Breitbild</PresentationFormat>
  <Paragraphs>131</Paragraphs>
  <Slides>21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Matrix Generation</vt:lpstr>
      <vt:lpstr>What we need:</vt:lpstr>
      <vt:lpstr>LAPACK</vt:lpstr>
      <vt:lpstr>Diagonal Entries by LAPACK </vt:lpstr>
      <vt:lpstr>Diagonal Entries by LAPACK </vt:lpstr>
      <vt:lpstr>Generation by xLATMR</vt:lpstr>
      <vt:lpstr>Generation by xLATMS </vt:lpstr>
      <vt:lpstr>Generation by xLATME </vt:lpstr>
      <vt:lpstr>Distribution</vt:lpstr>
      <vt:lpstr>Density</vt:lpstr>
      <vt:lpstr>Idea: multiple Strategies</vt:lpstr>
      <vt:lpstr>Generator 1</vt:lpstr>
      <vt:lpstr>PowerPoint-Präsentation</vt:lpstr>
      <vt:lpstr>Generator 2</vt:lpstr>
      <vt:lpstr>Generator 3</vt:lpstr>
      <vt:lpstr>Generator 4</vt:lpstr>
      <vt:lpstr>Generator 5</vt:lpstr>
      <vt:lpstr>Generating positive definite matrices</vt:lpstr>
      <vt:lpstr>Generator 6 </vt:lpstr>
      <vt:lpstr>Regularity in matrix generation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Generation</dc:title>
  <dc:creator>Anna Ricker</dc:creator>
  <cp:lastModifiedBy>Anna Ricker</cp:lastModifiedBy>
  <cp:revision>21</cp:revision>
  <dcterms:created xsi:type="dcterms:W3CDTF">2019-08-26T01:47:33Z</dcterms:created>
  <dcterms:modified xsi:type="dcterms:W3CDTF">2019-08-26T02:19:53Z</dcterms:modified>
</cp:coreProperties>
</file>