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E9D5-8F09-4A4A-ABF8-859AF6119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62B1E-2FB1-4E8F-A1D3-B25F8A7A0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6CE9-1331-43C9-8D44-FAF9FFF4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E0A3-C3AB-4CA4-AE16-4E6ECD4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AADD-50C0-454F-AF7C-C2F8EF50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041C-76EA-4B21-AC76-85EDAB36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791AA-D2B9-4910-AD0D-C8757C966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35FC-9977-4AF2-BC50-EB0CBEF9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7C42-E9D2-4791-88A5-128976EA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5808-A3D0-4607-B7C3-C6284E08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50BB9-7DB1-47F7-B92D-5A733FD75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F4E9-B345-44BF-9B5B-27E89E75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796E-C070-46DB-B9AD-69E85D88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0ECB2-1030-47AD-886A-383D1EBD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4F25-8CF6-4D94-87DA-E161C99E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3567-E1E5-4DFB-9686-87F2F518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F734-72F6-4756-BBBC-096A3BAD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A0CE-D8E6-44A2-9059-A52BE9C3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61F1-5C2A-42BC-9775-26B015DE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C28B1-E7B4-41F4-B141-952FA7D5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5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06EE-D4A5-4EBB-9A81-6B5C1973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5AA04-72A8-4A02-9953-23896BA75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8EF5-ACB5-4FA9-9FD9-6FAEB9EB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A416-D3EA-4C2F-A981-D6FC8F07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408E-8550-4D0F-ACCA-4F65AED5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C22D-A1E3-4CA7-BE17-61A80E44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5CA7-8B37-433F-8B6A-630AD4C88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86904-A203-47AE-9EC7-86F4706B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4279-F652-47A2-AD33-18D65CA8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20E80-2F10-47C8-AF63-39E54B0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93E85-11E7-4B8E-BF49-A1C01D64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819D-2071-41A7-8FC9-5A821E8A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D32B-100B-440F-B21A-DFAB0280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2363-08FF-4059-BDFA-319726CC3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B4E0B-B007-43DC-8117-212EBC89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B22E9-11F0-4C06-966D-4A64A09BC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B52C2-7F28-40A8-AC8A-E9726FB0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6C9BB-E685-4A58-A3C0-F848AE3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39980-58DB-4BCC-BBD1-8E5F1308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EE22-29F5-4C07-95E9-92AB3645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B7989-E636-4788-BBDF-825A4A03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E9DE7-BFF2-407B-AD74-F391100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63F41-DF5F-4582-BC30-FC517B0B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12335-57C2-45C0-9329-EA24D9AF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16140-E384-450A-922D-F0436F67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3CE49-29BC-46F9-8BAB-412463EA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8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CC7-F0EE-4F97-8459-0AD0074B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4DC4-6D51-4073-8D02-102310D8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9E10A-3C72-4FEA-9971-A01B1B03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54490-705E-4642-8583-CE5E4C57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A56A8-CCB7-43ED-B370-5086BAD9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4F27-BEFA-4C67-9C26-B1124FC9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0BE9-7A6E-4D3C-A032-8D15C639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C5BB2-5ADD-4D7E-84BF-7DE87F83F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D279F-0722-4E0B-A80D-BDCD0F75D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99A9D-21C1-4984-BD40-9740756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374EA-6832-428E-A940-AAC4E421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07C3-2749-4B18-9FF4-C8FE4D8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CABF1-E0D8-4B6F-A81F-A5BF3188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7EBE-486A-4124-99C2-4760828E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60D5-EB82-406B-8500-CACE969F8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4B6B6-3240-4C2D-A550-0CD2E17D1B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DD14-6220-4E06-B990-85A8F8FE3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8276-8286-460B-8C72-37DD731D0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DC39-6B7B-4CD0-B5D0-EB6D2EDB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BD00-3DE3-4C4A-A9A4-0C886D26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Campsite Demand by Type (2017-2018)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02EFAA-6883-44CD-9F5C-B67E2D213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405004"/>
            <a:ext cx="5486411" cy="3657607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34655F-3556-4337-A5B7-53C62509C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73" y="2405003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7BD00-3DE3-4C4A-A9A4-0C886D26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Campsite Demand by Type (2019-2020)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522D80-C5E8-424D-B2C2-3D419259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506401"/>
            <a:ext cx="5486411" cy="3657607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7DE3A17-7B96-4AC2-8956-7446A3732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51" y="2392082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4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Campsite Demand by Type (2017-2018)</vt:lpstr>
      <vt:lpstr>Campsite Demand by Type (2019-2020)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Campsite Demand by Type (2017-2018)</dc:title>
  <dc:creator>Shadia Duery</dc:creator>
  <cp:lastModifiedBy>Shadia Duery</cp:lastModifiedBy>
  <cp:revision>3</cp:revision>
  <dcterms:created xsi:type="dcterms:W3CDTF">2021-03-15T23:36:43Z</dcterms:created>
  <dcterms:modified xsi:type="dcterms:W3CDTF">2021-03-16T02:05:02Z</dcterms:modified>
</cp:coreProperties>
</file>