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5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D6D2-DAEB-4D16-AF6B-E0B71AF8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C2937-E87D-40B3-85FF-0CD4DFA6C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5363-E61C-422E-B9DF-25A19ADB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F4FD-D5DC-4E0B-BF2C-B68CB900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2408-D52D-47E7-BEFE-FFC71390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C1E0-60BA-43E4-BBB2-13B0BDA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C1E97-19C3-486D-890B-F984A087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0D77-1BEA-4BEA-A1E3-A2C9B01D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4671-F813-43FF-9E1B-9ABB2B13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4C33-F7CA-426C-94F3-79F40D72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DF551-4900-4D06-83FC-BF088B072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B8A40-9CD2-4893-8FF2-4D22F54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3A7E-2B99-4BE8-B680-2640B012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9D52-717F-4B80-908D-903411F7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F6721-BEE1-40BC-8BB3-E8BA5332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A526-20E5-4F03-8ED3-1534DD79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D2D1-9823-4D77-9C86-61D3E22B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62D6-892F-472C-9533-BD9243F6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0284-14F2-49B3-9089-DAD61703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9B2F-F632-430F-A20B-DF19250B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E6FD-B952-4046-B2D2-70DFC2C5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5FAB7-541F-4884-98DE-E76B4F9E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649D-453E-4C5A-B9E3-34647F56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3F37-BCC9-48C1-91F8-2746919C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BFFF-134E-4DCE-9DB5-03C17301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B04-5C22-4693-92AA-27D1CC32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4625-E3FD-41BC-9746-CE6E5585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A4840-997B-43AA-8CC9-D16CC0056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6A34-54A8-4102-BD70-82846FE9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A8BED-D7F1-48DE-A482-AA0BD2ED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81B58-945C-47EF-AF23-73B9919C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4E54-62F9-43D0-A10A-859E3009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D3B4-F92F-4DCB-848C-676BCB1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6A11D-DC65-481A-9936-5AD8C3E4F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33222-FFDA-4C6B-83A1-3DB1A554D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7BFC-F032-4D3C-B45A-DC68D41F7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4F96E-5106-4550-9ACD-1CD7E7B8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7FA6F-365F-4F66-9FBD-BA61FEF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81FD-3F95-4F9F-8FAA-51573010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3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2C00-B9FB-40E9-8E8E-A6976A4E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1EEC-D909-4F30-AB05-DF045443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A069F-EEBD-41A6-A931-6C290F21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F66AD-1705-4666-BCDF-E6E235EF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7D886-EEB7-4F7E-97CE-1520D476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B3ABC-17D4-4822-84CE-5FFDBE43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441C3-0FE5-414F-A999-4020FD81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9162-0843-40F5-A114-18A17426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EF1B-2AF6-46FA-A6EF-20A284CC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ED265-3636-4CB9-89B1-8B519D6E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F5E1C-1257-43C6-8FF9-4A5F7F27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CB831-C2D4-4206-AFDA-DCCDD5B2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DC159-1627-4A22-B913-07DEB5FD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BC0A-7E51-4271-AA55-74B129C0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77071-0FD0-45F6-B69E-10CC6CE66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E15E-D498-41CD-B12A-D49FD759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DE2F-6B65-47C7-BEAC-CFD0972A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93B3C-EE82-47C2-9DD4-743384A6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7D51-6F76-4BD6-AC88-736B18D6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FA8EA-0D72-491F-85FA-DCC7EEC0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8F6A-E97F-4F46-B36F-FE31B531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C21EA-A948-4ECC-A066-836243854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67CB-B3AE-4DB4-9EF3-563B095EF6C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01DC-A7AD-4F18-AD94-5F4CFB861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B3D9-912A-42EE-A5FD-851B1D950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8F90-F4EC-4D8C-B576-2103AC5B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4AF4-3AD8-4668-BC5B-C59E4CC56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389423" cy="3912775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Do rates of covid19 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differ based on local policies implemented?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7A5310-E591-4DC1-84A4-8F90476AD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3" t="7466" r="29134" b="-1"/>
          <a:stretch/>
        </p:blipFill>
        <p:spPr>
          <a:xfrm>
            <a:off x="3356405" y="8256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1DDB-678B-4691-949F-6043E7EE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075A-EE4F-4872-AFB7-3939BD69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map&#10;&#10;Description automatically generated">
            <a:extLst>
              <a:ext uri="{FF2B5EF4-FFF2-40B4-BE49-F238E27FC236}">
                <a16:creationId xmlns:a16="http://schemas.microsoft.com/office/drawing/2014/main" id="{455B51C1-A50A-4B54-8DBF-5E6E4688E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"/>
          <a:stretch/>
        </p:blipFill>
        <p:spPr>
          <a:xfrm>
            <a:off x="3674386" y="1825625"/>
            <a:ext cx="4840964" cy="4351338"/>
          </a:xfrm>
        </p:spPr>
      </p:pic>
    </p:spTree>
    <p:extLst>
      <p:ext uri="{BB962C8B-B14F-4D97-AF65-F5344CB8AC3E}">
        <p14:creationId xmlns:p14="http://schemas.microsoft.com/office/powerpoint/2010/main" val="22693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904-707A-40A6-B83F-12368A92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AF85-B212-4BC2-B014-CACE92C5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Hopkins University Covid19 data</a:t>
            </a:r>
          </a:p>
          <a:p>
            <a:r>
              <a:rPr lang="en-US" dirty="0"/>
              <a:t>NY Times</a:t>
            </a:r>
          </a:p>
          <a:p>
            <a:r>
              <a:rPr lang="en-US" dirty="0"/>
              <a:t>CA and TX Health Government websites (policy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59923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AD4B-FF52-4E93-8521-5197A2D8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8246-08CF-4968-B14C-903F3896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5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Do rates of covid19  differ based on local policies implemented? </vt:lpstr>
      <vt:lpstr>Background</vt:lpstr>
      <vt:lpstr>PowerPoint Presentation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 rates of covid19  differ based on local policies implemented? </dc:title>
  <dc:creator>Shadia Duery</dc:creator>
  <cp:lastModifiedBy>Shadia Duery</cp:lastModifiedBy>
  <cp:revision>2</cp:revision>
  <dcterms:created xsi:type="dcterms:W3CDTF">2020-11-07T20:09:47Z</dcterms:created>
  <dcterms:modified xsi:type="dcterms:W3CDTF">2020-11-07T20:53:17Z</dcterms:modified>
</cp:coreProperties>
</file>