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6858000" cy="9144000"/>
  <p:defaultTextStyle>
    <a:defPPr>
      <a:defRPr lang="en-US"/>
    </a:defPPr>
    <a:lvl1pPr algn="l" defTabSz="18288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828800" indent="-1371600" algn="l" defTabSz="18288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3657600" indent="-2743200" algn="l" defTabSz="18288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5486400" indent="-4114800" algn="l" defTabSz="18288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7315200" indent="-5486400" algn="l" defTabSz="1828800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>
        <p:scale>
          <a:sx n="33" d="100"/>
          <a:sy n="33" d="100"/>
        </p:scale>
        <p:origin x="376" y="144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05F51F5-323B-4547-80F3-2198133CE97B}" type="datetimeFigureOut">
              <a:rPr lang="en-US"/>
              <a:pPr>
                <a:defRPr/>
              </a:pPr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151923-3672-5B43-AD19-81B9B02C2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2DE8BD-227F-E745-A4EE-C9B6BA14B3CB}" type="datetimeFigureOut">
              <a:rPr lang="en-US"/>
              <a:pPr>
                <a:defRPr/>
              </a:pPr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13543B-63AA-5044-8A81-1C78671EA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0DD40-3629-5A4B-9C1E-21F44BC25826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5071-63A8-1441-8B76-D4D61AC92AA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43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C71CE-A2AB-AD45-9F37-4C9600623316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8B503-EF55-BC4A-B0C4-8556A92C76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4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B6D85-80C6-8645-8D5F-5C2C095A245C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81258-568B-8148-98C2-8A5829B51C3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860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19940-A185-D440-B553-AA42F4A512F3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3487-BAE2-C34B-8723-7130B185356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4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C1D74-053B-FF40-A54A-583C77DE9880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42A25-B79E-C34F-BD18-CC21AC3E18B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970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43F00-47CB-2F4A-879A-B13F6DF11DFD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5FCC-6436-AE42-9E22-589C61869F8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60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36063-36C1-C54F-8049-CE99F70FEAD7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44A2E-3E8A-AB41-B770-6F942A2B509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4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D367-FF2A-FA4C-A003-3DE11363E3F5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AF3C-FE98-7F4B-945D-B4297847AC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5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E810C-54EA-C64B-9B8B-4CFDA2562991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213E5-5871-2F44-9A4A-49D4C9A6CB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44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7B6A-9858-054D-80D3-4D1F52DA2F59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6C27F-A685-FC4A-BB22-7C9980EE66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3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7F57-0861-814B-9452-45F06B17BFA5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61F7E-769A-994F-96EB-63A402BE633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5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0"/>
            <a:ext cx="8534400" cy="1460500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8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11AC67-D3C1-4F4A-B870-512E7E741A2D}" type="datetime1">
              <a:rPr lang="en-US" altLang="x-none"/>
              <a:pPr>
                <a:defRPr/>
              </a:pPr>
              <a:t>12/4/17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0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0"/>
            <a:ext cx="8534400" cy="1460500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48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81B5D57-C589-2D44-B185-E499E3615D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0" fontAlgn="base" hangingPunct="0">
        <a:spcBef>
          <a:spcPct val="0"/>
        </a:spcBef>
        <a:spcAft>
          <a:spcPct val="0"/>
        </a:spcAft>
        <a:defRPr sz="176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371600" indent="-13716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1800" indent="-11430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5720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4008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2296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65"/>
          <p:cNvSpPr>
            <a:spLocks noChangeArrowheads="1"/>
          </p:cNvSpPr>
          <p:nvPr/>
        </p:nvSpPr>
        <p:spPr bwMode="auto">
          <a:xfrm>
            <a:off x="26136600" y="13485812"/>
            <a:ext cx="9728200" cy="10058400"/>
          </a:xfrm>
          <a:prstGeom prst="rect">
            <a:avLst/>
          </a:prstGeom>
          <a:solidFill>
            <a:srgbClr val="F2DCDB"/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/>
          </a:p>
        </p:txBody>
      </p:sp>
      <p:sp>
        <p:nvSpPr>
          <p:cNvPr id="13315" name="Rectangle 165"/>
          <p:cNvSpPr>
            <a:spLocks noChangeArrowheads="1"/>
          </p:cNvSpPr>
          <p:nvPr/>
        </p:nvSpPr>
        <p:spPr bwMode="auto">
          <a:xfrm>
            <a:off x="533400" y="17526000"/>
            <a:ext cx="12115800" cy="9378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6" name="Rectangle 165"/>
          <p:cNvSpPr>
            <a:spLocks noChangeArrowheads="1"/>
          </p:cNvSpPr>
          <p:nvPr/>
        </p:nvSpPr>
        <p:spPr bwMode="auto">
          <a:xfrm>
            <a:off x="13182600" y="4190999"/>
            <a:ext cx="12725400" cy="19353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7" name="Rectangle 165"/>
          <p:cNvSpPr>
            <a:spLocks noChangeArrowheads="1"/>
          </p:cNvSpPr>
          <p:nvPr/>
        </p:nvSpPr>
        <p:spPr bwMode="auto">
          <a:xfrm>
            <a:off x="26136600" y="4205287"/>
            <a:ext cx="9728200" cy="9016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65"/>
          <p:cNvSpPr>
            <a:spLocks noChangeArrowheads="1"/>
          </p:cNvSpPr>
          <p:nvPr/>
        </p:nvSpPr>
        <p:spPr bwMode="auto">
          <a:xfrm>
            <a:off x="13106400" y="24003000"/>
            <a:ext cx="12801600" cy="2901950"/>
          </a:xfrm>
          <a:prstGeom prst="rect">
            <a:avLst/>
          </a:prstGeom>
          <a:solidFill>
            <a:srgbClr val="F2DCDB"/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/>
          </a:p>
        </p:txBody>
      </p:sp>
      <p:sp>
        <p:nvSpPr>
          <p:cNvPr id="13319" name="Rectangle 165"/>
          <p:cNvSpPr>
            <a:spLocks noChangeArrowheads="1"/>
          </p:cNvSpPr>
          <p:nvPr/>
        </p:nvSpPr>
        <p:spPr bwMode="auto">
          <a:xfrm>
            <a:off x="533400" y="4191000"/>
            <a:ext cx="12115800" cy="1287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20" name="Rectangle 487"/>
          <p:cNvSpPr>
            <a:spLocks noChangeArrowheads="1"/>
          </p:cNvSpPr>
          <p:nvPr/>
        </p:nvSpPr>
        <p:spPr bwMode="auto">
          <a:xfrm>
            <a:off x="838200" y="13106400"/>
            <a:ext cx="11353800" cy="365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3400" y="648493"/>
            <a:ext cx="35483800" cy="33829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5388" dir="3000067" algn="ctr" rotWithShape="0">
              <a:schemeClr val="tx2">
                <a:alpha val="74997"/>
              </a:schemeClr>
            </a:outerShdw>
          </a:effectLst>
        </p:spPr>
        <p:txBody>
          <a:bodyPr/>
          <a:lstStyle>
            <a:lvl1pPr marL="409575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x-none" altLang="x-none" smtClean="0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3321" name="Text Box 196"/>
          <p:cNvSpPr txBox="1">
            <a:spLocks noChangeArrowheads="1"/>
          </p:cNvSpPr>
          <p:nvPr/>
        </p:nvSpPr>
        <p:spPr bwMode="auto">
          <a:xfrm>
            <a:off x="609600" y="4445000"/>
            <a:ext cx="8763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latin typeface="Arial" charset="0"/>
              </a:rPr>
              <a:t>Fog Signaling Pathway</a:t>
            </a:r>
            <a:endParaRPr lang="en-US" altLang="en-US" sz="4800" b="1" dirty="0">
              <a:latin typeface="Arial" charset="0"/>
            </a:endParaRPr>
          </a:p>
        </p:txBody>
      </p:sp>
      <p:sp>
        <p:nvSpPr>
          <p:cNvPr id="13322" name="Text Box 238"/>
          <p:cNvSpPr txBox="1">
            <a:spLocks noChangeArrowheads="1"/>
          </p:cNvSpPr>
          <p:nvPr/>
        </p:nvSpPr>
        <p:spPr bwMode="auto">
          <a:xfrm>
            <a:off x="13258800" y="4343400"/>
            <a:ext cx="1210586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smtClean="0">
                <a:solidFill>
                  <a:srgbClr val="000000"/>
                </a:solidFill>
                <a:latin typeface="Arial" charset="0"/>
              </a:rPr>
              <a:t>Results</a:t>
            </a:r>
            <a:endParaRPr lang="en-US" altLang="en-US" sz="4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4" name="Text Box 430"/>
          <p:cNvSpPr txBox="1">
            <a:spLocks noChangeArrowheads="1"/>
          </p:cNvSpPr>
          <p:nvPr/>
        </p:nvSpPr>
        <p:spPr bwMode="auto">
          <a:xfrm>
            <a:off x="13309600" y="23937913"/>
            <a:ext cx="5638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latin typeface="Arial" charset="0"/>
              </a:rPr>
              <a:t>References</a:t>
            </a:r>
            <a:endParaRPr lang="en-US" altLang="en-US" sz="4800" b="1" dirty="0">
              <a:latin typeface="Arial" charset="0"/>
            </a:endParaRPr>
          </a:p>
        </p:txBody>
      </p:sp>
      <p:sp>
        <p:nvSpPr>
          <p:cNvPr id="13325" name="Text Box 431"/>
          <p:cNvSpPr txBox="1">
            <a:spLocks noChangeArrowheads="1"/>
          </p:cNvSpPr>
          <p:nvPr/>
        </p:nvSpPr>
        <p:spPr bwMode="auto">
          <a:xfrm>
            <a:off x="26169421" y="4364277"/>
            <a:ext cx="81972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Arial" charset="0"/>
              </a:rPr>
              <a:t>Discovery of Blah Blah Blah</a:t>
            </a:r>
            <a:endParaRPr lang="en-US" altLang="en-US" sz="4800" b="1">
              <a:solidFill>
                <a:srgbClr val="000000"/>
              </a:solidFill>
              <a:latin typeface="Bank Gothic" charset="0"/>
            </a:endParaRPr>
          </a:p>
        </p:txBody>
      </p:sp>
      <p:sp>
        <p:nvSpPr>
          <p:cNvPr id="13326" name="Text Box 432"/>
          <p:cNvSpPr txBox="1">
            <a:spLocks noChangeArrowheads="1"/>
          </p:cNvSpPr>
          <p:nvPr/>
        </p:nvSpPr>
        <p:spPr bwMode="auto">
          <a:xfrm>
            <a:off x="28270200" y="13679488"/>
            <a:ext cx="5624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>
                <a:latin typeface="Arial" charset="0"/>
              </a:rPr>
              <a:t>Future </a:t>
            </a:r>
            <a:r>
              <a:rPr lang="en-US" altLang="en-US" sz="4400" b="1" dirty="0" smtClean="0">
                <a:latin typeface="Arial" charset="0"/>
              </a:rPr>
              <a:t>Directions</a:t>
            </a:r>
            <a:endParaRPr lang="en-US" altLang="en-US" sz="4400" b="1" dirty="0">
              <a:latin typeface="Arial" charset="0"/>
            </a:endParaRPr>
          </a:p>
        </p:txBody>
      </p:sp>
      <p:sp>
        <p:nvSpPr>
          <p:cNvPr id="13327" name="Text Box 442"/>
          <p:cNvSpPr txBox="1">
            <a:spLocks noChangeArrowheads="1"/>
          </p:cNvSpPr>
          <p:nvPr/>
        </p:nvSpPr>
        <p:spPr bwMode="auto">
          <a:xfrm>
            <a:off x="609600" y="17653000"/>
            <a:ext cx="11734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Arial" charset="0"/>
              </a:rPr>
              <a:t>Experimental or Approach Taken</a:t>
            </a:r>
            <a:endParaRPr lang="en-US" altLang="en-US" sz="4800" b="1">
              <a:latin typeface="Bank Gothic" charset="0"/>
            </a:endParaRPr>
          </a:p>
        </p:txBody>
      </p:sp>
      <p:sp>
        <p:nvSpPr>
          <p:cNvPr id="13329" name="Text Box 452"/>
          <p:cNvSpPr txBox="1">
            <a:spLocks noChangeArrowheads="1"/>
          </p:cNvSpPr>
          <p:nvPr/>
        </p:nvSpPr>
        <p:spPr bwMode="auto">
          <a:xfrm>
            <a:off x="838200" y="13290550"/>
            <a:ext cx="113538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5400" b="1" i="1" dirty="0">
                <a:solidFill>
                  <a:srgbClr val="000000"/>
                </a:solidFill>
                <a:latin typeface="Arial" charset="0"/>
              </a:rPr>
              <a:t>Hypothesis or Driving Question: Tell your audience what you set out to discover or learn in a nutshell.</a:t>
            </a:r>
          </a:p>
        </p:txBody>
      </p:sp>
      <p:sp>
        <p:nvSpPr>
          <p:cNvPr id="13331" name="Rectangle 533"/>
          <p:cNvSpPr>
            <a:spLocks noChangeArrowheads="1"/>
          </p:cNvSpPr>
          <p:nvPr/>
        </p:nvSpPr>
        <p:spPr bwMode="auto">
          <a:xfrm>
            <a:off x="873125" y="16989425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3332" name="TextBox 21"/>
          <p:cNvSpPr txBox="1">
            <a:spLocks noChangeArrowheads="1"/>
          </p:cNvSpPr>
          <p:nvPr/>
        </p:nvSpPr>
        <p:spPr bwMode="auto">
          <a:xfrm>
            <a:off x="6269038" y="1122363"/>
            <a:ext cx="239998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9575"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 dirty="0" smtClean="0">
                <a:latin typeface="Arial" charset="0"/>
              </a:rPr>
              <a:t>Title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 smtClean="0">
                <a:latin typeface="Arial" charset="0"/>
              </a:rPr>
              <a:t>Names</a:t>
            </a:r>
            <a:endParaRPr lang="en-US" altLang="en-US" sz="4800" b="1" dirty="0" smtClean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 smtClean="0">
                <a:latin typeface="Arial" charset="0"/>
              </a:rPr>
              <a:t>Bio 331: Computational Systems Biology</a:t>
            </a:r>
            <a:endParaRPr lang="en-US" altLang="en-US" sz="7200" dirty="0" smtClean="0">
              <a:latin typeface="Book Antiqu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 dirty="0"/>
          </a:p>
        </p:txBody>
      </p:sp>
      <p:pic>
        <p:nvPicPr>
          <p:cNvPr id="13333" name="Picture 91" descr="griffin_circle_modifie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913" y="822325"/>
            <a:ext cx="26701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Rectangle 165"/>
          <p:cNvSpPr>
            <a:spLocks noChangeArrowheads="1"/>
          </p:cNvSpPr>
          <p:nvPr/>
        </p:nvSpPr>
        <p:spPr bwMode="auto">
          <a:xfrm>
            <a:off x="26289000" y="24003000"/>
            <a:ext cx="9728200" cy="2901950"/>
          </a:xfrm>
          <a:prstGeom prst="rect">
            <a:avLst/>
          </a:prstGeom>
          <a:solidFill>
            <a:srgbClr val="F2DCDB"/>
          </a:solidFill>
          <a:ln w="1270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200"/>
          </a:p>
        </p:txBody>
      </p:sp>
      <p:sp>
        <p:nvSpPr>
          <p:cNvPr id="13352" name="Text Box 430"/>
          <p:cNvSpPr txBox="1">
            <a:spLocks noChangeArrowheads="1"/>
          </p:cNvSpPr>
          <p:nvPr/>
        </p:nvSpPr>
        <p:spPr bwMode="auto">
          <a:xfrm>
            <a:off x="26898600" y="24322088"/>
            <a:ext cx="5638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Arial" charset="0"/>
              </a:rPr>
              <a:t>Acknowledgments</a:t>
            </a:r>
            <a:endParaRPr lang="en-US" altLang="en-US" sz="4800" b="1">
              <a:latin typeface="Arial" charset="0"/>
            </a:endParaRPr>
          </a:p>
        </p:txBody>
      </p:sp>
      <p:sp>
        <p:nvSpPr>
          <p:cNvPr id="13353" name="Text Box 426"/>
          <p:cNvSpPr txBox="1">
            <a:spLocks noChangeArrowheads="1"/>
          </p:cNvSpPr>
          <p:nvPr/>
        </p:nvSpPr>
        <p:spPr bwMode="auto">
          <a:xfrm>
            <a:off x="26365200" y="25119013"/>
            <a:ext cx="949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spcBef>
                <a:spcPct val="20000"/>
              </a:spcBef>
              <a:buFont typeface="Arial" charset="0"/>
              <a:buChar char="•"/>
              <a:defRPr sz="1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9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Arial" charset="0"/>
              </a:rPr>
              <a:t>Thanks Anna!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7275" y="19072225"/>
            <a:ext cx="1085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 flowchart?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18687</TotalTime>
  <Words>52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ＭＳ Ｐゴシック</vt:lpstr>
      <vt:lpstr>Calibri</vt:lpstr>
      <vt:lpstr>Book Antiqua</vt:lpstr>
      <vt:lpstr>Bank Gothic</vt:lpstr>
      <vt:lpstr>Office Theme</vt:lpstr>
      <vt:lpstr>PowerPoint Presentation</vt:lpstr>
    </vt:vector>
  </TitlesOfParts>
  <Company>Reed College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Suzy Renn</dc:creator>
  <cp:lastModifiedBy>Elaine Kushkowski</cp:lastModifiedBy>
  <cp:revision>9</cp:revision>
  <dcterms:created xsi:type="dcterms:W3CDTF">2013-07-24T23:39:00Z</dcterms:created>
  <dcterms:modified xsi:type="dcterms:W3CDTF">2017-12-04T18:59:53Z</dcterms:modified>
</cp:coreProperties>
</file>