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compatMode="1" saveSubsetFonts="1" autoCompressPictures="0">
  <p:sldMasterIdLst>
    <p:sldMasterId id="2147483648" r:id="rId1"/>
  </p:sldMasterIdLst>
  <p:notesMasterIdLst>
    <p:notesMasterId r:id="rId3"/>
  </p:notesMasterIdLst>
  <p:handoutMasterIdLst>
    <p:handoutMasterId r:id="rId4"/>
  </p:handoutMasterIdLst>
  <p:sldIdLst>
    <p:sldId id="256" r:id="rId2"/>
  </p:sldIdLst>
  <p:sldSz cx="36576000" cy="27432000"/>
  <p:notesSz cx="6858000" cy="9144000"/>
  <p:defaultTextStyle>
    <a:defPPr>
      <a:defRPr lang="en-US"/>
    </a:defPPr>
    <a:lvl1pPr algn="l" defTabSz="1828800" rtl="0" eaLnBrk="0" fontAlgn="base" hangingPunct="0">
      <a:spcBef>
        <a:spcPct val="0"/>
      </a:spcBef>
      <a:spcAft>
        <a:spcPct val="0"/>
      </a:spcAft>
      <a:defRPr sz="7200" kern="1200">
        <a:solidFill>
          <a:schemeClr val="tx1"/>
        </a:solidFill>
        <a:latin typeface="Arial" charset="0"/>
        <a:ea typeface="ＭＳ Ｐゴシック" charset="-128"/>
        <a:cs typeface="+mn-cs"/>
      </a:defRPr>
    </a:lvl1pPr>
    <a:lvl2pPr marL="1828800" indent="-1371600" algn="l" defTabSz="1828800" rtl="0" eaLnBrk="0" fontAlgn="base" hangingPunct="0">
      <a:spcBef>
        <a:spcPct val="0"/>
      </a:spcBef>
      <a:spcAft>
        <a:spcPct val="0"/>
      </a:spcAft>
      <a:defRPr sz="7200" kern="1200">
        <a:solidFill>
          <a:schemeClr val="tx1"/>
        </a:solidFill>
        <a:latin typeface="Arial" charset="0"/>
        <a:ea typeface="ＭＳ Ｐゴシック" charset="-128"/>
        <a:cs typeface="+mn-cs"/>
      </a:defRPr>
    </a:lvl2pPr>
    <a:lvl3pPr marL="3657600" indent="-2743200" algn="l" defTabSz="1828800" rtl="0" eaLnBrk="0" fontAlgn="base" hangingPunct="0">
      <a:spcBef>
        <a:spcPct val="0"/>
      </a:spcBef>
      <a:spcAft>
        <a:spcPct val="0"/>
      </a:spcAft>
      <a:defRPr sz="7200" kern="1200">
        <a:solidFill>
          <a:schemeClr val="tx1"/>
        </a:solidFill>
        <a:latin typeface="Arial" charset="0"/>
        <a:ea typeface="ＭＳ Ｐゴシック" charset="-128"/>
        <a:cs typeface="+mn-cs"/>
      </a:defRPr>
    </a:lvl3pPr>
    <a:lvl4pPr marL="5486400" indent="-4114800" algn="l" defTabSz="1828800" rtl="0" eaLnBrk="0" fontAlgn="base" hangingPunct="0">
      <a:spcBef>
        <a:spcPct val="0"/>
      </a:spcBef>
      <a:spcAft>
        <a:spcPct val="0"/>
      </a:spcAft>
      <a:defRPr sz="7200" kern="1200">
        <a:solidFill>
          <a:schemeClr val="tx1"/>
        </a:solidFill>
        <a:latin typeface="Arial" charset="0"/>
        <a:ea typeface="ＭＳ Ｐゴシック" charset="-128"/>
        <a:cs typeface="+mn-cs"/>
      </a:defRPr>
    </a:lvl4pPr>
    <a:lvl5pPr marL="7315200" indent="-5486400" algn="l" defTabSz="1828800" rtl="0" eaLnBrk="0" fontAlgn="base" hangingPunct="0">
      <a:spcBef>
        <a:spcPct val="0"/>
      </a:spcBef>
      <a:spcAft>
        <a:spcPct val="0"/>
      </a:spcAft>
      <a:defRPr sz="7200" kern="1200">
        <a:solidFill>
          <a:schemeClr val="tx1"/>
        </a:solidFill>
        <a:latin typeface="Arial" charset="0"/>
        <a:ea typeface="ＭＳ Ｐゴシック" charset="-128"/>
        <a:cs typeface="+mn-cs"/>
      </a:defRPr>
    </a:lvl5pPr>
    <a:lvl6pPr marL="2286000" algn="l" defTabSz="914400" rtl="0" eaLnBrk="1" latinLnBrk="0" hangingPunct="1">
      <a:defRPr sz="7200" kern="1200">
        <a:solidFill>
          <a:schemeClr val="tx1"/>
        </a:solidFill>
        <a:latin typeface="Arial" charset="0"/>
        <a:ea typeface="ＭＳ Ｐゴシック" charset="-128"/>
        <a:cs typeface="+mn-cs"/>
      </a:defRPr>
    </a:lvl6pPr>
    <a:lvl7pPr marL="2743200" algn="l" defTabSz="914400" rtl="0" eaLnBrk="1" latinLnBrk="0" hangingPunct="1">
      <a:defRPr sz="7200" kern="1200">
        <a:solidFill>
          <a:schemeClr val="tx1"/>
        </a:solidFill>
        <a:latin typeface="Arial" charset="0"/>
        <a:ea typeface="ＭＳ Ｐゴシック" charset="-128"/>
        <a:cs typeface="+mn-cs"/>
      </a:defRPr>
    </a:lvl7pPr>
    <a:lvl8pPr marL="3200400" algn="l" defTabSz="914400" rtl="0" eaLnBrk="1" latinLnBrk="0" hangingPunct="1">
      <a:defRPr sz="7200" kern="1200">
        <a:solidFill>
          <a:schemeClr val="tx1"/>
        </a:solidFill>
        <a:latin typeface="Arial" charset="0"/>
        <a:ea typeface="ＭＳ Ｐゴシック" charset="-128"/>
        <a:cs typeface="+mn-cs"/>
      </a:defRPr>
    </a:lvl8pPr>
    <a:lvl9pPr marL="3657600" algn="l" defTabSz="914400" rtl="0" eaLnBrk="1" latinLnBrk="0" hangingPunct="1">
      <a:defRPr sz="7200"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8640">
          <p15:clr>
            <a:srgbClr val="A4A3A4"/>
          </p15:clr>
        </p15:guide>
        <p15:guide id="2" pos="115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204"/>
    <p:restoredTop sz="94674"/>
  </p:normalViewPr>
  <p:slideViewPr>
    <p:cSldViewPr snapToGrid="0" snapToObjects="1">
      <p:cViewPr>
        <p:scale>
          <a:sx n="30" d="100"/>
          <a:sy n="30" d="100"/>
        </p:scale>
        <p:origin x="1408" y="320"/>
      </p:cViewPr>
      <p:guideLst>
        <p:guide orient="horz" pos="8640"/>
        <p:guide pos="1152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4" Type="http://schemas.openxmlformats.org/officeDocument/2006/relationships/handoutMaster" Target="handoutMasters/handoutMaster1.xml"/><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defRPr sz="1200" smtClean="0"/>
            </a:lvl1pPr>
          </a:lstStyle>
          <a:p>
            <a:pPr>
              <a:defRPr/>
            </a:pPr>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eaLnBrk="1" hangingPunct="1">
              <a:defRPr sz="1200" smtClean="0"/>
            </a:lvl1pPr>
          </a:lstStyle>
          <a:p>
            <a:pPr>
              <a:defRPr/>
            </a:pPr>
            <a:fld id="{F05F51F5-323B-4547-80F3-2198133CE97B}" type="datetimeFigureOut">
              <a:rPr lang="en-US"/>
              <a:pPr>
                <a:defRPr/>
              </a:pPr>
              <a:t>12/5/17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eaLnBrk="1" hangingPunct="1">
              <a:defRPr sz="1200" smtClean="0"/>
            </a:lvl1pPr>
          </a:lstStyle>
          <a:p>
            <a:pPr>
              <a:defRPr/>
            </a:pPr>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eaLnBrk="1" hangingPunct="1">
              <a:defRPr sz="1200" smtClean="0"/>
            </a:lvl1pPr>
          </a:lstStyle>
          <a:p>
            <a:pPr>
              <a:defRPr/>
            </a:pPr>
            <a:fld id="{16151923-3672-5B43-AD19-81B9B02C2CFC}" type="slidenum">
              <a:rPr lang="en-US"/>
              <a:pPr>
                <a:defRPr/>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defRPr sz="1200" smtClean="0"/>
            </a:lvl1pPr>
          </a:lstStyle>
          <a:p>
            <a:pPr>
              <a:defRPr/>
            </a:pP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hangingPunct="1">
              <a:defRPr sz="1200" smtClean="0"/>
            </a:lvl1pPr>
          </a:lstStyle>
          <a:p>
            <a:pPr>
              <a:defRPr/>
            </a:pPr>
            <a:fld id="{DB2DE8BD-227F-E745-A4EE-C9B6BA14B3CB}" type="datetimeFigureOut">
              <a:rPr lang="en-US"/>
              <a:pPr>
                <a:defRPr/>
              </a:pPr>
              <a:t>12/5/17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hangingPunct="1">
              <a:defRPr sz="1200" smtClean="0"/>
            </a:lvl1pPr>
          </a:lstStyle>
          <a:p>
            <a:pPr>
              <a:defRPr/>
            </a:pP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hangingPunct="1">
              <a:defRPr sz="1200" smtClean="0"/>
            </a:lvl1pPr>
          </a:lstStyle>
          <a:p>
            <a:pPr>
              <a:defRPr/>
            </a:pPr>
            <a:fld id="{6D13543B-63AA-5044-8A81-1C78671EA51A}"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743200" y="8521702"/>
            <a:ext cx="31089600" cy="5880100"/>
          </a:xfrm>
        </p:spPr>
        <p:txBody>
          <a:bodyPr/>
          <a:lstStyle/>
          <a:p>
            <a:r>
              <a:rPr lang="en-US" smtClean="0"/>
              <a:t>Click to edit Master title style</a:t>
            </a:r>
            <a:endParaRPr lang="en-US"/>
          </a:p>
        </p:txBody>
      </p:sp>
      <p:sp>
        <p:nvSpPr>
          <p:cNvPr id="3" name="Subtitle 2"/>
          <p:cNvSpPr>
            <a:spLocks noGrp="1"/>
          </p:cNvSpPr>
          <p:nvPr>
            <p:ph type="subTitle" idx="1"/>
          </p:nvPr>
        </p:nvSpPr>
        <p:spPr>
          <a:xfrm>
            <a:off x="5486400" y="15544800"/>
            <a:ext cx="25603200" cy="7010400"/>
          </a:xfrm>
        </p:spPr>
        <p:txBody>
          <a:bodyPr/>
          <a:lstStyle>
            <a:lvl1pPr marL="0" indent="0" algn="ctr">
              <a:buNone/>
              <a:defRPr>
                <a:solidFill>
                  <a:schemeClr val="tx1">
                    <a:tint val="75000"/>
                  </a:schemeClr>
                </a:solidFill>
              </a:defRPr>
            </a:lvl1pPr>
            <a:lvl2pPr marL="1828800" indent="0" algn="ctr">
              <a:buNone/>
              <a:defRPr>
                <a:solidFill>
                  <a:schemeClr val="tx1">
                    <a:tint val="75000"/>
                  </a:schemeClr>
                </a:solidFill>
              </a:defRPr>
            </a:lvl2pPr>
            <a:lvl3pPr marL="3657600" indent="0" algn="ctr">
              <a:buNone/>
              <a:defRPr>
                <a:solidFill>
                  <a:schemeClr val="tx1">
                    <a:tint val="75000"/>
                  </a:schemeClr>
                </a:solidFill>
              </a:defRPr>
            </a:lvl3pPr>
            <a:lvl4pPr marL="5486400" indent="0" algn="ctr">
              <a:buNone/>
              <a:defRPr>
                <a:solidFill>
                  <a:schemeClr val="tx1">
                    <a:tint val="75000"/>
                  </a:schemeClr>
                </a:solidFill>
              </a:defRPr>
            </a:lvl4pPr>
            <a:lvl5pPr marL="7315200" indent="0" algn="ctr">
              <a:buNone/>
              <a:defRPr>
                <a:solidFill>
                  <a:schemeClr val="tx1">
                    <a:tint val="75000"/>
                  </a:schemeClr>
                </a:solidFill>
              </a:defRPr>
            </a:lvl5pPr>
            <a:lvl6pPr marL="9144000" indent="0" algn="ctr">
              <a:buNone/>
              <a:defRPr>
                <a:solidFill>
                  <a:schemeClr val="tx1">
                    <a:tint val="75000"/>
                  </a:schemeClr>
                </a:solidFill>
              </a:defRPr>
            </a:lvl6pPr>
            <a:lvl7pPr marL="10972800" indent="0" algn="ctr">
              <a:buNone/>
              <a:defRPr>
                <a:solidFill>
                  <a:schemeClr val="tx1">
                    <a:tint val="75000"/>
                  </a:schemeClr>
                </a:solidFill>
              </a:defRPr>
            </a:lvl7pPr>
            <a:lvl8pPr marL="12801600" indent="0" algn="ctr">
              <a:buNone/>
              <a:defRPr>
                <a:solidFill>
                  <a:schemeClr val="tx1">
                    <a:tint val="75000"/>
                  </a:schemeClr>
                </a:solidFill>
              </a:defRPr>
            </a:lvl8pPr>
            <a:lvl9pPr marL="146304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FC50DD40-3629-5A4B-9C1E-21F44BC25826}" type="datetime1">
              <a:rPr lang="en-US" altLang="x-none"/>
              <a:pPr>
                <a:defRPr/>
              </a:pPr>
              <a:t>12/5/17</a:t>
            </a:fld>
            <a:endParaRPr lang="en-US" altLang="x-none"/>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CA15071-63A8-1441-8B76-D4D61AC92AAE}" type="slidenum">
              <a:rPr lang="en-US" altLang="x-none"/>
              <a:pPr>
                <a:defRPr/>
              </a:pPr>
              <a:t>‹#›</a:t>
            </a:fld>
            <a:endParaRPr lang="en-US" altLang="x-none"/>
          </a:p>
        </p:txBody>
      </p:sp>
    </p:spTree>
    <p:extLst>
      <p:ext uri="{BB962C8B-B14F-4D97-AF65-F5344CB8AC3E}">
        <p14:creationId xmlns:p14="http://schemas.microsoft.com/office/powerpoint/2010/main" val="1978437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4ABC71CE-A2AB-AD45-9F37-4C9600623316}" type="datetime1">
              <a:rPr lang="en-US" altLang="x-none"/>
              <a:pPr>
                <a:defRPr/>
              </a:pPr>
              <a:t>12/5/17</a:t>
            </a:fld>
            <a:endParaRPr lang="en-US" altLang="x-none"/>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FE8B503-EF55-BC4A-B0C4-8556A92C76A1}" type="slidenum">
              <a:rPr lang="en-US" altLang="x-none"/>
              <a:pPr>
                <a:defRPr/>
              </a:pPr>
              <a:t>‹#›</a:t>
            </a:fld>
            <a:endParaRPr lang="en-US" altLang="x-none"/>
          </a:p>
        </p:txBody>
      </p:sp>
    </p:spTree>
    <p:extLst>
      <p:ext uri="{BB962C8B-B14F-4D97-AF65-F5344CB8AC3E}">
        <p14:creationId xmlns:p14="http://schemas.microsoft.com/office/powerpoint/2010/main" val="3854054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6070400" y="4394200"/>
            <a:ext cx="32918400" cy="93624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315200" y="4394200"/>
            <a:ext cx="98145600" cy="93624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9FBB6D85-80C6-8645-8D5F-5C2C095A245C}" type="datetime1">
              <a:rPr lang="en-US" altLang="x-none"/>
              <a:pPr>
                <a:defRPr/>
              </a:pPr>
              <a:t>12/5/17</a:t>
            </a:fld>
            <a:endParaRPr lang="en-US" altLang="x-none"/>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5C81258-568B-8148-98C2-8A5829B51C39}" type="slidenum">
              <a:rPr lang="en-US" altLang="x-none"/>
              <a:pPr>
                <a:defRPr/>
              </a:pPr>
              <a:t>‹#›</a:t>
            </a:fld>
            <a:endParaRPr lang="en-US" altLang="x-none"/>
          </a:p>
        </p:txBody>
      </p:sp>
    </p:spTree>
    <p:extLst>
      <p:ext uri="{BB962C8B-B14F-4D97-AF65-F5344CB8AC3E}">
        <p14:creationId xmlns:p14="http://schemas.microsoft.com/office/powerpoint/2010/main" val="698601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DD219940-A185-D440-B553-AA42F4A512F3}" type="datetime1">
              <a:rPr lang="en-US" altLang="x-none"/>
              <a:pPr>
                <a:defRPr/>
              </a:pPr>
              <a:t>12/5/17</a:t>
            </a:fld>
            <a:endParaRPr lang="en-US" altLang="x-none"/>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5053487-BAE2-C34B-8723-7130B1853563}" type="slidenum">
              <a:rPr lang="en-US" altLang="x-none"/>
              <a:pPr>
                <a:defRPr/>
              </a:pPr>
              <a:t>‹#›</a:t>
            </a:fld>
            <a:endParaRPr lang="en-US" altLang="x-none"/>
          </a:p>
        </p:txBody>
      </p:sp>
    </p:spTree>
    <p:extLst>
      <p:ext uri="{BB962C8B-B14F-4D97-AF65-F5344CB8AC3E}">
        <p14:creationId xmlns:p14="http://schemas.microsoft.com/office/powerpoint/2010/main" val="21074366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889252" y="17627602"/>
            <a:ext cx="31089600" cy="5448300"/>
          </a:xfrm>
        </p:spPr>
        <p:txBody>
          <a:bodyPr anchor="t"/>
          <a:lstStyle>
            <a:lvl1pPr algn="l">
              <a:defRPr sz="16000" b="1" cap="all"/>
            </a:lvl1pPr>
          </a:lstStyle>
          <a:p>
            <a:r>
              <a:rPr lang="en-US" smtClean="0"/>
              <a:t>Click to edit Master title style</a:t>
            </a:r>
            <a:endParaRPr lang="en-US"/>
          </a:p>
        </p:txBody>
      </p:sp>
      <p:sp>
        <p:nvSpPr>
          <p:cNvPr id="3" name="Text Placeholder 2"/>
          <p:cNvSpPr>
            <a:spLocks noGrp="1"/>
          </p:cNvSpPr>
          <p:nvPr>
            <p:ph type="body" idx="1"/>
          </p:nvPr>
        </p:nvSpPr>
        <p:spPr>
          <a:xfrm>
            <a:off x="2889252" y="11626854"/>
            <a:ext cx="31089600" cy="6000748"/>
          </a:xfrm>
        </p:spPr>
        <p:txBody>
          <a:bodyPr anchor="b"/>
          <a:lstStyle>
            <a:lvl1pPr marL="0" indent="0">
              <a:buNone/>
              <a:defRPr sz="8000">
                <a:solidFill>
                  <a:schemeClr val="tx1">
                    <a:tint val="75000"/>
                  </a:schemeClr>
                </a:solidFill>
              </a:defRPr>
            </a:lvl1pPr>
            <a:lvl2pPr marL="1828800" indent="0">
              <a:buNone/>
              <a:defRPr sz="7200">
                <a:solidFill>
                  <a:schemeClr val="tx1">
                    <a:tint val="75000"/>
                  </a:schemeClr>
                </a:solidFill>
              </a:defRPr>
            </a:lvl2pPr>
            <a:lvl3pPr marL="3657600" indent="0">
              <a:buNone/>
              <a:defRPr sz="6400">
                <a:solidFill>
                  <a:schemeClr val="tx1">
                    <a:tint val="75000"/>
                  </a:schemeClr>
                </a:solidFill>
              </a:defRPr>
            </a:lvl3pPr>
            <a:lvl4pPr marL="5486400" indent="0">
              <a:buNone/>
              <a:defRPr sz="5600">
                <a:solidFill>
                  <a:schemeClr val="tx1">
                    <a:tint val="75000"/>
                  </a:schemeClr>
                </a:solidFill>
              </a:defRPr>
            </a:lvl4pPr>
            <a:lvl5pPr marL="7315200" indent="0">
              <a:buNone/>
              <a:defRPr sz="5600">
                <a:solidFill>
                  <a:schemeClr val="tx1">
                    <a:tint val="75000"/>
                  </a:schemeClr>
                </a:solidFill>
              </a:defRPr>
            </a:lvl5pPr>
            <a:lvl6pPr marL="9144000" indent="0">
              <a:buNone/>
              <a:defRPr sz="5600">
                <a:solidFill>
                  <a:schemeClr val="tx1">
                    <a:tint val="75000"/>
                  </a:schemeClr>
                </a:solidFill>
              </a:defRPr>
            </a:lvl6pPr>
            <a:lvl7pPr marL="10972800" indent="0">
              <a:buNone/>
              <a:defRPr sz="5600">
                <a:solidFill>
                  <a:schemeClr val="tx1">
                    <a:tint val="75000"/>
                  </a:schemeClr>
                </a:solidFill>
              </a:defRPr>
            </a:lvl7pPr>
            <a:lvl8pPr marL="12801600" indent="0">
              <a:buNone/>
              <a:defRPr sz="5600">
                <a:solidFill>
                  <a:schemeClr val="tx1">
                    <a:tint val="75000"/>
                  </a:schemeClr>
                </a:solidFill>
              </a:defRPr>
            </a:lvl8pPr>
            <a:lvl9pPr marL="14630400" indent="0">
              <a:buNone/>
              <a:defRPr sz="5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574C1D74-053B-FF40-A54A-583C77DE9880}" type="datetime1">
              <a:rPr lang="en-US" altLang="x-none"/>
              <a:pPr>
                <a:defRPr/>
              </a:pPr>
              <a:t>12/5/17</a:t>
            </a:fld>
            <a:endParaRPr lang="en-US" altLang="x-none"/>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C442A25-B79E-C34F-BD18-CC21AC3E18BD}" type="slidenum">
              <a:rPr lang="en-US" altLang="x-none"/>
              <a:pPr>
                <a:defRPr/>
              </a:pPr>
              <a:t>‹#›</a:t>
            </a:fld>
            <a:endParaRPr lang="en-US" altLang="x-none"/>
          </a:p>
        </p:txBody>
      </p:sp>
    </p:spTree>
    <p:extLst>
      <p:ext uri="{BB962C8B-B14F-4D97-AF65-F5344CB8AC3E}">
        <p14:creationId xmlns:p14="http://schemas.microsoft.com/office/powerpoint/2010/main" val="12397008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315200" y="25603200"/>
            <a:ext cx="65532000" cy="72415400"/>
          </a:xfrm>
        </p:spPr>
        <p:txBody>
          <a:bodyPr/>
          <a:lstStyle>
            <a:lvl1pPr>
              <a:defRPr sz="11200"/>
            </a:lvl1pPr>
            <a:lvl2pPr>
              <a:defRPr sz="9600"/>
            </a:lvl2pPr>
            <a:lvl3pPr>
              <a:defRPr sz="8000"/>
            </a:lvl3pPr>
            <a:lvl4pPr>
              <a:defRPr sz="7200"/>
            </a:lvl4pPr>
            <a:lvl5pPr>
              <a:defRPr sz="7200"/>
            </a:lvl5pPr>
            <a:lvl6pPr>
              <a:defRPr sz="7200"/>
            </a:lvl6pPr>
            <a:lvl7pPr>
              <a:defRPr sz="7200"/>
            </a:lvl7pPr>
            <a:lvl8pPr>
              <a:defRPr sz="7200"/>
            </a:lvl8pPr>
            <a:lvl9pPr>
              <a:defRPr sz="7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73456800" y="25603200"/>
            <a:ext cx="65532000" cy="72415400"/>
          </a:xfrm>
        </p:spPr>
        <p:txBody>
          <a:bodyPr/>
          <a:lstStyle>
            <a:lvl1pPr>
              <a:defRPr sz="11200"/>
            </a:lvl1pPr>
            <a:lvl2pPr>
              <a:defRPr sz="9600"/>
            </a:lvl2pPr>
            <a:lvl3pPr>
              <a:defRPr sz="8000"/>
            </a:lvl3pPr>
            <a:lvl4pPr>
              <a:defRPr sz="7200"/>
            </a:lvl4pPr>
            <a:lvl5pPr>
              <a:defRPr sz="7200"/>
            </a:lvl5pPr>
            <a:lvl6pPr>
              <a:defRPr sz="7200"/>
            </a:lvl6pPr>
            <a:lvl7pPr>
              <a:defRPr sz="7200"/>
            </a:lvl7pPr>
            <a:lvl8pPr>
              <a:defRPr sz="7200"/>
            </a:lvl8pPr>
            <a:lvl9pPr>
              <a:defRPr sz="7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EA343F00-47CB-2F4A-879A-B13F6DF11DFD}" type="datetime1">
              <a:rPr lang="en-US" altLang="x-none"/>
              <a:pPr>
                <a:defRPr/>
              </a:pPr>
              <a:t>12/5/17</a:t>
            </a:fld>
            <a:endParaRPr lang="en-US" altLang="x-none"/>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22395FCC-6436-AE42-9E22-589C61869F8B}" type="slidenum">
              <a:rPr lang="en-US" altLang="x-none"/>
              <a:pPr>
                <a:defRPr/>
              </a:pPr>
              <a:t>‹#›</a:t>
            </a:fld>
            <a:endParaRPr lang="en-US" altLang="x-none"/>
          </a:p>
        </p:txBody>
      </p:sp>
    </p:spTree>
    <p:extLst>
      <p:ext uri="{BB962C8B-B14F-4D97-AF65-F5344CB8AC3E}">
        <p14:creationId xmlns:p14="http://schemas.microsoft.com/office/powerpoint/2010/main" val="766010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828800" y="1098552"/>
            <a:ext cx="32918400" cy="4572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828800" y="6140452"/>
            <a:ext cx="16160752" cy="2559048"/>
          </a:xfrm>
        </p:spPr>
        <p:txBody>
          <a:bodyPr anchor="b"/>
          <a:lstStyle>
            <a:lvl1pPr marL="0" indent="0">
              <a:buNone/>
              <a:defRPr sz="9600" b="1"/>
            </a:lvl1pPr>
            <a:lvl2pPr marL="1828800" indent="0">
              <a:buNone/>
              <a:defRPr sz="8000" b="1"/>
            </a:lvl2pPr>
            <a:lvl3pPr marL="3657600" indent="0">
              <a:buNone/>
              <a:defRPr sz="7200" b="1"/>
            </a:lvl3pPr>
            <a:lvl4pPr marL="5486400" indent="0">
              <a:buNone/>
              <a:defRPr sz="6400" b="1"/>
            </a:lvl4pPr>
            <a:lvl5pPr marL="7315200" indent="0">
              <a:buNone/>
              <a:defRPr sz="6400" b="1"/>
            </a:lvl5pPr>
            <a:lvl6pPr marL="9144000" indent="0">
              <a:buNone/>
              <a:defRPr sz="6400" b="1"/>
            </a:lvl6pPr>
            <a:lvl7pPr marL="10972800" indent="0">
              <a:buNone/>
              <a:defRPr sz="6400" b="1"/>
            </a:lvl7pPr>
            <a:lvl8pPr marL="12801600" indent="0">
              <a:buNone/>
              <a:defRPr sz="6400" b="1"/>
            </a:lvl8pPr>
            <a:lvl9pPr marL="14630400" indent="0">
              <a:buNone/>
              <a:defRPr sz="6400" b="1"/>
            </a:lvl9pPr>
          </a:lstStyle>
          <a:p>
            <a:pPr lvl="0"/>
            <a:r>
              <a:rPr lang="en-US" smtClean="0"/>
              <a:t>Click to edit Master text styles</a:t>
            </a:r>
          </a:p>
        </p:txBody>
      </p:sp>
      <p:sp>
        <p:nvSpPr>
          <p:cNvPr id="4" name="Content Placeholder 3"/>
          <p:cNvSpPr>
            <a:spLocks noGrp="1"/>
          </p:cNvSpPr>
          <p:nvPr>
            <p:ph sz="half" idx="2"/>
          </p:nvPr>
        </p:nvSpPr>
        <p:spPr>
          <a:xfrm>
            <a:off x="1828800" y="8699500"/>
            <a:ext cx="16160752" cy="15805152"/>
          </a:xfrm>
        </p:spPr>
        <p:txBody>
          <a:bodyPr/>
          <a:lstStyle>
            <a:lvl1pPr>
              <a:defRPr sz="9600"/>
            </a:lvl1pPr>
            <a:lvl2pPr>
              <a:defRPr sz="8000"/>
            </a:lvl2pPr>
            <a:lvl3pPr>
              <a:defRPr sz="7200"/>
            </a:lvl3pPr>
            <a:lvl4pPr>
              <a:defRPr sz="6400"/>
            </a:lvl4pPr>
            <a:lvl5pPr>
              <a:defRPr sz="6400"/>
            </a:lvl5pPr>
            <a:lvl6pPr>
              <a:defRPr sz="6400"/>
            </a:lvl6pPr>
            <a:lvl7pPr>
              <a:defRPr sz="6400"/>
            </a:lvl7pPr>
            <a:lvl8pPr>
              <a:defRPr sz="6400"/>
            </a:lvl8pPr>
            <a:lvl9pPr>
              <a:defRPr sz="6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18580102" y="6140452"/>
            <a:ext cx="16167100" cy="2559048"/>
          </a:xfrm>
        </p:spPr>
        <p:txBody>
          <a:bodyPr anchor="b"/>
          <a:lstStyle>
            <a:lvl1pPr marL="0" indent="0">
              <a:buNone/>
              <a:defRPr sz="9600" b="1"/>
            </a:lvl1pPr>
            <a:lvl2pPr marL="1828800" indent="0">
              <a:buNone/>
              <a:defRPr sz="8000" b="1"/>
            </a:lvl2pPr>
            <a:lvl3pPr marL="3657600" indent="0">
              <a:buNone/>
              <a:defRPr sz="7200" b="1"/>
            </a:lvl3pPr>
            <a:lvl4pPr marL="5486400" indent="0">
              <a:buNone/>
              <a:defRPr sz="6400" b="1"/>
            </a:lvl4pPr>
            <a:lvl5pPr marL="7315200" indent="0">
              <a:buNone/>
              <a:defRPr sz="6400" b="1"/>
            </a:lvl5pPr>
            <a:lvl6pPr marL="9144000" indent="0">
              <a:buNone/>
              <a:defRPr sz="6400" b="1"/>
            </a:lvl6pPr>
            <a:lvl7pPr marL="10972800" indent="0">
              <a:buNone/>
              <a:defRPr sz="6400" b="1"/>
            </a:lvl7pPr>
            <a:lvl8pPr marL="12801600" indent="0">
              <a:buNone/>
              <a:defRPr sz="6400" b="1"/>
            </a:lvl8pPr>
            <a:lvl9pPr marL="14630400" indent="0">
              <a:buNone/>
              <a:defRPr sz="6400" b="1"/>
            </a:lvl9pPr>
          </a:lstStyle>
          <a:p>
            <a:pPr lvl="0"/>
            <a:r>
              <a:rPr lang="en-US" smtClean="0"/>
              <a:t>Click to edit Master text styles</a:t>
            </a:r>
          </a:p>
        </p:txBody>
      </p:sp>
      <p:sp>
        <p:nvSpPr>
          <p:cNvPr id="6" name="Content Placeholder 5"/>
          <p:cNvSpPr>
            <a:spLocks noGrp="1"/>
          </p:cNvSpPr>
          <p:nvPr>
            <p:ph sz="quarter" idx="4"/>
          </p:nvPr>
        </p:nvSpPr>
        <p:spPr>
          <a:xfrm>
            <a:off x="18580102" y="8699500"/>
            <a:ext cx="16167100" cy="15805152"/>
          </a:xfrm>
        </p:spPr>
        <p:txBody>
          <a:bodyPr/>
          <a:lstStyle>
            <a:lvl1pPr>
              <a:defRPr sz="9600"/>
            </a:lvl1pPr>
            <a:lvl2pPr>
              <a:defRPr sz="8000"/>
            </a:lvl2pPr>
            <a:lvl3pPr>
              <a:defRPr sz="7200"/>
            </a:lvl3pPr>
            <a:lvl4pPr>
              <a:defRPr sz="6400"/>
            </a:lvl4pPr>
            <a:lvl5pPr>
              <a:defRPr sz="6400"/>
            </a:lvl5pPr>
            <a:lvl6pPr>
              <a:defRPr sz="6400"/>
            </a:lvl6pPr>
            <a:lvl7pPr>
              <a:defRPr sz="6400"/>
            </a:lvl7pPr>
            <a:lvl8pPr>
              <a:defRPr sz="6400"/>
            </a:lvl8pPr>
            <a:lvl9pPr>
              <a:defRPr sz="6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FF536063-36C1-C54F-8049-CE99F70FEAD7}" type="datetime1">
              <a:rPr lang="en-US" altLang="x-none"/>
              <a:pPr>
                <a:defRPr/>
              </a:pPr>
              <a:t>12/5/17</a:t>
            </a:fld>
            <a:endParaRPr lang="en-US" altLang="x-none"/>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24744A2E-3E8A-AB41-B770-6F942A2B509F}" type="slidenum">
              <a:rPr lang="en-US" altLang="x-none"/>
              <a:pPr>
                <a:defRPr/>
              </a:pPr>
              <a:t>‹#›</a:t>
            </a:fld>
            <a:endParaRPr lang="en-US" altLang="x-none"/>
          </a:p>
        </p:txBody>
      </p:sp>
    </p:spTree>
    <p:extLst>
      <p:ext uri="{BB962C8B-B14F-4D97-AF65-F5344CB8AC3E}">
        <p14:creationId xmlns:p14="http://schemas.microsoft.com/office/powerpoint/2010/main" val="1794888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4D67D367-FF2A-FA4C-A003-3DE11363E3F5}" type="datetime1">
              <a:rPr lang="en-US" altLang="x-none"/>
              <a:pPr>
                <a:defRPr/>
              </a:pPr>
              <a:t>12/5/17</a:t>
            </a:fld>
            <a:endParaRPr lang="en-US" altLang="x-none"/>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6B80AF3C-FE98-7F4B-945D-B4297847AC14}" type="slidenum">
              <a:rPr lang="en-US" altLang="x-none"/>
              <a:pPr>
                <a:defRPr/>
              </a:pPr>
              <a:t>‹#›</a:t>
            </a:fld>
            <a:endParaRPr lang="en-US" altLang="x-none"/>
          </a:p>
        </p:txBody>
      </p:sp>
    </p:spTree>
    <p:extLst>
      <p:ext uri="{BB962C8B-B14F-4D97-AF65-F5344CB8AC3E}">
        <p14:creationId xmlns:p14="http://schemas.microsoft.com/office/powerpoint/2010/main" val="16015069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20DE810C-54EA-C64B-9B8B-4CFDA2562991}" type="datetime1">
              <a:rPr lang="en-US" altLang="x-none"/>
              <a:pPr>
                <a:defRPr/>
              </a:pPr>
              <a:t>12/5/17</a:t>
            </a:fld>
            <a:endParaRPr lang="en-US" altLang="x-none"/>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BE1213E5-5871-2F44-9A4A-49D4C9A6CBCF}" type="slidenum">
              <a:rPr lang="en-US" altLang="x-none"/>
              <a:pPr>
                <a:defRPr/>
              </a:pPr>
              <a:t>‹#›</a:t>
            </a:fld>
            <a:endParaRPr lang="en-US" altLang="x-none"/>
          </a:p>
        </p:txBody>
      </p:sp>
    </p:spTree>
    <p:extLst>
      <p:ext uri="{BB962C8B-B14F-4D97-AF65-F5344CB8AC3E}">
        <p14:creationId xmlns:p14="http://schemas.microsoft.com/office/powerpoint/2010/main" val="21144414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2" y="1092200"/>
            <a:ext cx="12033252" cy="4648200"/>
          </a:xfrm>
        </p:spPr>
        <p:txBody>
          <a:bodyPr anchor="b"/>
          <a:lstStyle>
            <a:lvl1pPr algn="l">
              <a:defRPr sz="8000" b="1"/>
            </a:lvl1pPr>
          </a:lstStyle>
          <a:p>
            <a:r>
              <a:rPr lang="en-US" smtClean="0"/>
              <a:t>Click to edit Master title style</a:t>
            </a:r>
            <a:endParaRPr lang="en-US"/>
          </a:p>
        </p:txBody>
      </p:sp>
      <p:sp>
        <p:nvSpPr>
          <p:cNvPr id="3" name="Content Placeholder 2"/>
          <p:cNvSpPr>
            <a:spLocks noGrp="1"/>
          </p:cNvSpPr>
          <p:nvPr>
            <p:ph idx="1"/>
          </p:nvPr>
        </p:nvSpPr>
        <p:spPr>
          <a:xfrm>
            <a:off x="14300200" y="1092202"/>
            <a:ext cx="20447000" cy="23412452"/>
          </a:xfrm>
        </p:spPr>
        <p:txBody>
          <a:bodyPr/>
          <a:lstStyle>
            <a:lvl1pPr>
              <a:defRPr sz="12800"/>
            </a:lvl1pPr>
            <a:lvl2pPr>
              <a:defRPr sz="11200"/>
            </a:lvl2pPr>
            <a:lvl3pPr>
              <a:defRPr sz="9600"/>
            </a:lvl3pPr>
            <a:lvl4pPr>
              <a:defRPr sz="8000"/>
            </a:lvl4pPr>
            <a:lvl5pPr>
              <a:defRPr sz="8000"/>
            </a:lvl5pPr>
            <a:lvl6pPr>
              <a:defRPr sz="8000"/>
            </a:lvl6pPr>
            <a:lvl7pPr>
              <a:defRPr sz="8000"/>
            </a:lvl7pPr>
            <a:lvl8pPr>
              <a:defRPr sz="8000"/>
            </a:lvl8pPr>
            <a:lvl9pPr>
              <a:defRPr sz="8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828802" y="5740402"/>
            <a:ext cx="12033252" cy="18764252"/>
          </a:xfrm>
        </p:spPr>
        <p:txBody>
          <a:bodyPr/>
          <a:lstStyle>
            <a:lvl1pPr marL="0" indent="0">
              <a:buNone/>
              <a:defRPr sz="5600"/>
            </a:lvl1pPr>
            <a:lvl2pPr marL="1828800" indent="0">
              <a:buNone/>
              <a:defRPr sz="4800"/>
            </a:lvl2pPr>
            <a:lvl3pPr marL="3657600" indent="0">
              <a:buNone/>
              <a:defRPr sz="4000"/>
            </a:lvl3pPr>
            <a:lvl4pPr marL="5486400" indent="0">
              <a:buNone/>
              <a:defRPr sz="3600"/>
            </a:lvl4pPr>
            <a:lvl5pPr marL="7315200" indent="0">
              <a:buNone/>
              <a:defRPr sz="3600"/>
            </a:lvl5pPr>
            <a:lvl6pPr marL="9144000" indent="0">
              <a:buNone/>
              <a:defRPr sz="3600"/>
            </a:lvl6pPr>
            <a:lvl7pPr marL="10972800" indent="0">
              <a:buNone/>
              <a:defRPr sz="3600"/>
            </a:lvl7pPr>
            <a:lvl8pPr marL="12801600" indent="0">
              <a:buNone/>
              <a:defRPr sz="3600"/>
            </a:lvl8pPr>
            <a:lvl9pPr marL="14630400" indent="0">
              <a:buNone/>
              <a:defRPr sz="36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FED17B6A-9858-054D-80D3-4D1F52DA2F59}" type="datetime1">
              <a:rPr lang="en-US" altLang="x-none"/>
              <a:pPr>
                <a:defRPr/>
              </a:pPr>
              <a:t>12/5/17</a:t>
            </a:fld>
            <a:endParaRPr lang="en-US" altLang="x-none"/>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DC06C27F-A685-FC4A-BB22-7C9980EE6668}" type="slidenum">
              <a:rPr lang="en-US" altLang="x-none"/>
              <a:pPr>
                <a:defRPr/>
              </a:pPr>
              <a:t>‹#›</a:t>
            </a:fld>
            <a:endParaRPr lang="en-US" altLang="x-none"/>
          </a:p>
        </p:txBody>
      </p:sp>
    </p:spTree>
    <p:extLst>
      <p:ext uri="{BB962C8B-B14F-4D97-AF65-F5344CB8AC3E}">
        <p14:creationId xmlns:p14="http://schemas.microsoft.com/office/powerpoint/2010/main" val="8583285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169152" y="19202400"/>
            <a:ext cx="21945600" cy="2266952"/>
          </a:xfrm>
        </p:spPr>
        <p:txBody>
          <a:bodyPr anchor="b"/>
          <a:lstStyle>
            <a:lvl1pPr algn="l">
              <a:defRPr sz="8000" b="1"/>
            </a:lvl1pPr>
          </a:lstStyle>
          <a:p>
            <a:r>
              <a:rPr lang="en-US" smtClean="0"/>
              <a:t>Click to edit Master title style</a:t>
            </a:r>
            <a:endParaRPr lang="en-US"/>
          </a:p>
        </p:txBody>
      </p:sp>
      <p:sp>
        <p:nvSpPr>
          <p:cNvPr id="3" name="Picture Placeholder 2"/>
          <p:cNvSpPr>
            <a:spLocks noGrp="1"/>
          </p:cNvSpPr>
          <p:nvPr>
            <p:ph type="pic" idx="1"/>
          </p:nvPr>
        </p:nvSpPr>
        <p:spPr>
          <a:xfrm>
            <a:off x="7169152" y="2451100"/>
            <a:ext cx="21945600" cy="16459200"/>
          </a:xfrm>
        </p:spPr>
        <p:txBody>
          <a:bodyPr rtlCol="0">
            <a:normAutofit/>
          </a:bodyPr>
          <a:lstStyle>
            <a:lvl1pPr marL="0" indent="0">
              <a:buNone/>
              <a:defRPr sz="12800"/>
            </a:lvl1pPr>
            <a:lvl2pPr marL="1828800" indent="0">
              <a:buNone/>
              <a:defRPr sz="11200"/>
            </a:lvl2pPr>
            <a:lvl3pPr marL="3657600" indent="0">
              <a:buNone/>
              <a:defRPr sz="9600"/>
            </a:lvl3pPr>
            <a:lvl4pPr marL="5486400" indent="0">
              <a:buNone/>
              <a:defRPr sz="8000"/>
            </a:lvl4pPr>
            <a:lvl5pPr marL="7315200" indent="0">
              <a:buNone/>
              <a:defRPr sz="8000"/>
            </a:lvl5pPr>
            <a:lvl6pPr marL="9144000" indent="0">
              <a:buNone/>
              <a:defRPr sz="8000"/>
            </a:lvl6pPr>
            <a:lvl7pPr marL="10972800" indent="0">
              <a:buNone/>
              <a:defRPr sz="8000"/>
            </a:lvl7pPr>
            <a:lvl8pPr marL="12801600" indent="0">
              <a:buNone/>
              <a:defRPr sz="8000"/>
            </a:lvl8pPr>
            <a:lvl9pPr marL="14630400" indent="0">
              <a:buNone/>
              <a:defRPr sz="8000"/>
            </a:lvl9pPr>
          </a:lstStyle>
          <a:p>
            <a:pPr lvl="0"/>
            <a:endParaRPr lang="en-US" noProof="0" smtClean="0"/>
          </a:p>
        </p:txBody>
      </p:sp>
      <p:sp>
        <p:nvSpPr>
          <p:cNvPr id="4" name="Text Placeholder 3"/>
          <p:cNvSpPr>
            <a:spLocks noGrp="1"/>
          </p:cNvSpPr>
          <p:nvPr>
            <p:ph type="body" sz="half" idx="2"/>
          </p:nvPr>
        </p:nvSpPr>
        <p:spPr>
          <a:xfrm>
            <a:off x="7169152" y="21469352"/>
            <a:ext cx="21945600" cy="3219448"/>
          </a:xfrm>
        </p:spPr>
        <p:txBody>
          <a:bodyPr/>
          <a:lstStyle>
            <a:lvl1pPr marL="0" indent="0">
              <a:buNone/>
              <a:defRPr sz="5600"/>
            </a:lvl1pPr>
            <a:lvl2pPr marL="1828800" indent="0">
              <a:buNone/>
              <a:defRPr sz="4800"/>
            </a:lvl2pPr>
            <a:lvl3pPr marL="3657600" indent="0">
              <a:buNone/>
              <a:defRPr sz="4000"/>
            </a:lvl3pPr>
            <a:lvl4pPr marL="5486400" indent="0">
              <a:buNone/>
              <a:defRPr sz="3600"/>
            </a:lvl4pPr>
            <a:lvl5pPr marL="7315200" indent="0">
              <a:buNone/>
              <a:defRPr sz="3600"/>
            </a:lvl5pPr>
            <a:lvl6pPr marL="9144000" indent="0">
              <a:buNone/>
              <a:defRPr sz="3600"/>
            </a:lvl6pPr>
            <a:lvl7pPr marL="10972800" indent="0">
              <a:buNone/>
              <a:defRPr sz="3600"/>
            </a:lvl7pPr>
            <a:lvl8pPr marL="12801600" indent="0">
              <a:buNone/>
              <a:defRPr sz="3600"/>
            </a:lvl8pPr>
            <a:lvl9pPr marL="14630400" indent="0">
              <a:buNone/>
              <a:defRPr sz="36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C65B7F57-0861-814B-9452-45F06B17BFA5}" type="datetime1">
              <a:rPr lang="en-US" altLang="x-none"/>
              <a:pPr>
                <a:defRPr/>
              </a:pPr>
              <a:t>12/5/17</a:t>
            </a:fld>
            <a:endParaRPr lang="en-US" altLang="x-none"/>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BB661F7E-769A-994F-96EB-63A402BE6336}" type="slidenum">
              <a:rPr lang="en-US" altLang="x-none"/>
              <a:pPr>
                <a:defRPr/>
              </a:pPr>
              <a:t>‹#›</a:t>
            </a:fld>
            <a:endParaRPr lang="en-US" altLang="x-none"/>
          </a:p>
        </p:txBody>
      </p:sp>
    </p:spTree>
    <p:extLst>
      <p:ext uri="{BB962C8B-B14F-4D97-AF65-F5344CB8AC3E}">
        <p14:creationId xmlns:p14="http://schemas.microsoft.com/office/powerpoint/2010/main" val="127954344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1828800" y="1098550"/>
            <a:ext cx="329184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365760" tIns="182880" rIns="365760" bIns="18288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1828800" y="6400800"/>
            <a:ext cx="32918400" cy="1810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vert="horz" wrap="square" lIns="365760" tIns="182880" rIns="365760" bIns="18288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1828800" y="25425400"/>
            <a:ext cx="8534400" cy="1460500"/>
          </a:xfrm>
          <a:prstGeom prst="rect">
            <a:avLst/>
          </a:prstGeom>
        </p:spPr>
        <p:txBody>
          <a:bodyPr vert="horz" wrap="square" lIns="365760" tIns="182880" rIns="365760" bIns="182880" numCol="1" anchor="ctr" anchorCtr="0" compatLnSpc="1">
            <a:prstTxWarp prst="textNoShape">
              <a:avLst/>
            </a:prstTxWarp>
          </a:bodyPr>
          <a:lstStyle>
            <a:lvl1pPr eaLnBrk="1" hangingPunct="1">
              <a:defRPr sz="4800" smtClean="0">
                <a:solidFill>
                  <a:srgbClr val="898989"/>
                </a:solidFill>
                <a:latin typeface="Calibri" charset="0"/>
              </a:defRPr>
            </a:lvl1pPr>
          </a:lstStyle>
          <a:p>
            <a:pPr>
              <a:defRPr/>
            </a:pPr>
            <a:fld id="{FC11AC67-D3C1-4F4A-B870-512E7E741A2D}" type="datetime1">
              <a:rPr lang="en-US" altLang="x-none"/>
              <a:pPr>
                <a:defRPr/>
              </a:pPr>
              <a:t>12/5/17</a:t>
            </a:fld>
            <a:endParaRPr lang="en-US" altLang="x-none"/>
          </a:p>
        </p:txBody>
      </p:sp>
      <p:sp>
        <p:nvSpPr>
          <p:cNvPr id="5" name="Footer Placeholder 4"/>
          <p:cNvSpPr>
            <a:spLocks noGrp="1"/>
          </p:cNvSpPr>
          <p:nvPr>
            <p:ph type="ftr" sz="quarter" idx="3"/>
          </p:nvPr>
        </p:nvSpPr>
        <p:spPr>
          <a:xfrm>
            <a:off x="12496800" y="25425400"/>
            <a:ext cx="11582400" cy="1460500"/>
          </a:xfrm>
          <a:prstGeom prst="rect">
            <a:avLst/>
          </a:prstGeom>
        </p:spPr>
        <p:txBody>
          <a:bodyPr vert="horz" lIns="365760" tIns="182880" rIns="365760" bIns="182880" rtlCol="0" anchor="ctr"/>
          <a:lstStyle>
            <a:lvl1pPr algn="ctr" eaLnBrk="1" fontAlgn="auto" hangingPunct="1">
              <a:spcBef>
                <a:spcPts val="0"/>
              </a:spcBef>
              <a:spcAft>
                <a:spcPts val="0"/>
              </a:spcAft>
              <a:defRPr sz="4800">
                <a:solidFill>
                  <a:schemeClr val="tx1">
                    <a:tint val="75000"/>
                  </a:schemeClr>
                </a:solidFill>
                <a:latin typeface="+mn-lt"/>
                <a:ea typeface="+mn-ea"/>
                <a:cs typeface="+mn-cs"/>
              </a:defRPr>
            </a:lvl1pPr>
          </a:lstStyle>
          <a:p>
            <a:pPr>
              <a:defRPr/>
            </a:pPr>
            <a:endParaRPr lang="en-US"/>
          </a:p>
        </p:txBody>
      </p:sp>
      <p:sp>
        <p:nvSpPr>
          <p:cNvPr id="6" name="Slide Number Placeholder 5"/>
          <p:cNvSpPr>
            <a:spLocks noGrp="1"/>
          </p:cNvSpPr>
          <p:nvPr>
            <p:ph type="sldNum" sz="quarter" idx="4"/>
          </p:nvPr>
        </p:nvSpPr>
        <p:spPr>
          <a:xfrm>
            <a:off x="26212800" y="25425400"/>
            <a:ext cx="8534400" cy="1460500"/>
          </a:xfrm>
          <a:prstGeom prst="rect">
            <a:avLst/>
          </a:prstGeom>
        </p:spPr>
        <p:txBody>
          <a:bodyPr vert="horz" wrap="square" lIns="365760" tIns="182880" rIns="365760" bIns="182880" numCol="1" anchor="ctr" anchorCtr="0" compatLnSpc="1">
            <a:prstTxWarp prst="textNoShape">
              <a:avLst/>
            </a:prstTxWarp>
          </a:bodyPr>
          <a:lstStyle>
            <a:lvl1pPr algn="r" eaLnBrk="1" hangingPunct="1">
              <a:defRPr sz="4800" smtClean="0">
                <a:solidFill>
                  <a:srgbClr val="898989"/>
                </a:solidFill>
                <a:latin typeface="Calibri" charset="0"/>
              </a:defRPr>
            </a:lvl1pPr>
          </a:lstStyle>
          <a:p>
            <a:pPr>
              <a:defRPr/>
            </a:pPr>
            <a:fld id="{681B5D57-C589-2D44-B185-E499E3615D7C}" type="slidenum">
              <a:rPr lang="en-US" altLang="x-none"/>
              <a:pPr>
                <a:defRPr/>
              </a:pPr>
              <a:t>‹#›</a:t>
            </a:fld>
            <a:endParaRPr lang="en-US" altLang="x-non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828800" rtl="0" eaLnBrk="0" fontAlgn="base" hangingPunct="0">
        <a:spcBef>
          <a:spcPct val="0"/>
        </a:spcBef>
        <a:spcAft>
          <a:spcPct val="0"/>
        </a:spcAft>
        <a:defRPr sz="17600" kern="1200">
          <a:solidFill>
            <a:schemeClr val="tx1"/>
          </a:solidFill>
          <a:latin typeface="+mj-lt"/>
          <a:ea typeface="ＭＳ Ｐゴシック" charset="0"/>
          <a:cs typeface="ＭＳ Ｐゴシック" charset="0"/>
        </a:defRPr>
      </a:lvl1pPr>
      <a:lvl2pPr algn="ctr" defTabSz="1828800" rtl="0" eaLnBrk="0" fontAlgn="base" hangingPunct="0">
        <a:spcBef>
          <a:spcPct val="0"/>
        </a:spcBef>
        <a:spcAft>
          <a:spcPct val="0"/>
        </a:spcAft>
        <a:defRPr sz="17600">
          <a:solidFill>
            <a:schemeClr val="tx1"/>
          </a:solidFill>
          <a:latin typeface="Calibri" charset="0"/>
          <a:ea typeface="ＭＳ Ｐゴシック" charset="0"/>
          <a:cs typeface="ＭＳ Ｐゴシック" charset="0"/>
        </a:defRPr>
      </a:lvl2pPr>
      <a:lvl3pPr algn="ctr" defTabSz="1828800" rtl="0" eaLnBrk="0" fontAlgn="base" hangingPunct="0">
        <a:spcBef>
          <a:spcPct val="0"/>
        </a:spcBef>
        <a:spcAft>
          <a:spcPct val="0"/>
        </a:spcAft>
        <a:defRPr sz="17600">
          <a:solidFill>
            <a:schemeClr val="tx1"/>
          </a:solidFill>
          <a:latin typeface="Calibri" charset="0"/>
          <a:ea typeface="ＭＳ Ｐゴシック" charset="0"/>
          <a:cs typeface="ＭＳ Ｐゴシック" charset="0"/>
        </a:defRPr>
      </a:lvl3pPr>
      <a:lvl4pPr algn="ctr" defTabSz="1828800" rtl="0" eaLnBrk="0" fontAlgn="base" hangingPunct="0">
        <a:spcBef>
          <a:spcPct val="0"/>
        </a:spcBef>
        <a:spcAft>
          <a:spcPct val="0"/>
        </a:spcAft>
        <a:defRPr sz="17600">
          <a:solidFill>
            <a:schemeClr val="tx1"/>
          </a:solidFill>
          <a:latin typeface="Calibri" charset="0"/>
          <a:ea typeface="ＭＳ Ｐゴシック" charset="0"/>
          <a:cs typeface="ＭＳ Ｐゴシック" charset="0"/>
        </a:defRPr>
      </a:lvl4pPr>
      <a:lvl5pPr algn="ctr" defTabSz="1828800" rtl="0" eaLnBrk="0" fontAlgn="base" hangingPunct="0">
        <a:spcBef>
          <a:spcPct val="0"/>
        </a:spcBef>
        <a:spcAft>
          <a:spcPct val="0"/>
        </a:spcAft>
        <a:defRPr sz="17600">
          <a:solidFill>
            <a:schemeClr val="tx1"/>
          </a:solidFill>
          <a:latin typeface="Calibri" charset="0"/>
          <a:ea typeface="ＭＳ Ｐゴシック" charset="0"/>
          <a:cs typeface="ＭＳ Ｐゴシック" charset="0"/>
        </a:defRPr>
      </a:lvl5pPr>
      <a:lvl6pPr marL="457200" algn="ctr" defTabSz="1828800" rtl="0" fontAlgn="base">
        <a:spcBef>
          <a:spcPct val="0"/>
        </a:spcBef>
        <a:spcAft>
          <a:spcPct val="0"/>
        </a:spcAft>
        <a:defRPr sz="17600">
          <a:solidFill>
            <a:schemeClr val="tx1"/>
          </a:solidFill>
          <a:latin typeface="Calibri" charset="0"/>
          <a:ea typeface="ＭＳ Ｐゴシック" charset="0"/>
          <a:cs typeface="ＭＳ Ｐゴシック" charset="0"/>
        </a:defRPr>
      </a:lvl6pPr>
      <a:lvl7pPr marL="914400" algn="ctr" defTabSz="1828800" rtl="0" fontAlgn="base">
        <a:spcBef>
          <a:spcPct val="0"/>
        </a:spcBef>
        <a:spcAft>
          <a:spcPct val="0"/>
        </a:spcAft>
        <a:defRPr sz="17600">
          <a:solidFill>
            <a:schemeClr val="tx1"/>
          </a:solidFill>
          <a:latin typeface="Calibri" charset="0"/>
          <a:ea typeface="ＭＳ Ｐゴシック" charset="0"/>
          <a:cs typeface="ＭＳ Ｐゴシック" charset="0"/>
        </a:defRPr>
      </a:lvl7pPr>
      <a:lvl8pPr marL="1371600" algn="ctr" defTabSz="1828800" rtl="0" fontAlgn="base">
        <a:spcBef>
          <a:spcPct val="0"/>
        </a:spcBef>
        <a:spcAft>
          <a:spcPct val="0"/>
        </a:spcAft>
        <a:defRPr sz="17600">
          <a:solidFill>
            <a:schemeClr val="tx1"/>
          </a:solidFill>
          <a:latin typeface="Calibri" charset="0"/>
          <a:ea typeface="ＭＳ Ｐゴシック" charset="0"/>
          <a:cs typeface="ＭＳ Ｐゴシック" charset="0"/>
        </a:defRPr>
      </a:lvl8pPr>
      <a:lvl9pPr marL="1828800" algn="ctr" defTabSz="1828800" rtl="0" fontAlgn="base">
        <a:spcBef>
          <a:spcPct val="0"/>
        </a:spcBef>
        <a:spcAft>
          <a:spcPct val="0"/>
        </a:spcAft>
        <a:defRPr sz="17600">
          <a:solidFill>
            <a:schemeClr val="tx1"/>
          </a:solidFill>
          <a:latin typeface="Calibri" charset="0"/>
          <a:ea typeface="ＭＳ Ｐゴシック" charset="0"/>
          <a:cs typeface="ＭＳ Ｐゴシック" charset="0"/>
        </a:defRPr>
      </a:lvl9pPr>
    </p:titleStyle>
    <p:bodyStyle>
      <a:lvl1pPr marL="1371600" indent="-1371600" algn="l" defTabSz="1828800" rtl="0" eaLnBrk="0" fontAlgn="base" hangingPunct="0">
        <a:spcBef>
          <a:spcPct val="20000"/>
        </a:spcBef>
        <a:spcAft>
          <a:spcPct val="0"/>
        </a:spcAft>
        <a:buFont typeface="Arial" charset="0"/>
        <a:buChar char="•"/>
        <a:defRPr sz="12800" kern="1200">
          <a:solidFill>
            <a:schemeClr val="tx1"/>
          </a:solidFill>
          <a:latin typeface="+mn-lt"/>
          <a:ea typeface="ＭＳ Ｐゴシック" charset="0"/>
          <a:cs typeface="ＭＳ Ｐゴシック" charset="0"/>
        </a:defRPr>
      </a:lvl1pPr>
      <a:lvl2pPr marL="2971800" indent="-1143000" algn="l" defTabSz="1828800" rtl="0" eaLnBrk="0" fontAlgn="base" hangingPunct="0">
        <a:spcBef>
          <a:spcPct val="20000"/>
        </a:spcBef>
        <a:spcAft>
          <a:spcPct val="0"/>
        </a:spcAft>
        <a:buFont typeface="Arial" charset="0"/>
        <a:buChar char="–"/>
        <a:defRPr sz="11200" kern="1200">
          <a:solidFill>
            <a:schemeClr val="tx1"/>
          </a:solidFill>
          <a:latin typeface="+mn-lt"/>
          <a:ea typeface="ＭＳ Ｐゴシック" charset="0"/>
          <a:cs typeface="+mn-cs"/>
        </a:defRPr>
      </a:lvl2pPr>
      <a:lvl3pPr marL="4572000" indent="-914400" algn="l" defTabSz="1828800" rtl="0" eaLnBrk="0" fontAlgn="base" hangingPunct="0">
        <a:spcBef>
          <a:spcPct val="20000"/>
        </a:spcBef>
        <a:spcAft>
          <a:spcPct val="0"/>
        </a:spcAft>
        <a:buFont typeface="Arial" charset="0"/>
        <a:buChar char="•"/>
        <a:defRPr sz="9600" kern="1200">
          <a:solidFill>
            <a:schemeClr val="tx1"/>
          </a:solidFill>
          <a:latin typeface="+mn-lt"/>
          <a:ea typeface="ＭＳ Ｐゴシック" charset="0"/>
          <a:cs typeface="+mn-cs"/>
        </a:defRPr>
      </a:lvl3pPr>
      <a:lvl4pPr marL="6400800" indent="-914400" algn="l" defTabSz="1828800" rtl="0" eaLnBrk="0" fontAlgn="base" hangingPunct="0">
        <a:spcBef>
          <a:spcPct val="20000"/>
        </a:spcBef>
        <a:spcAft>
          <a:spcPct val="0"/>
        </a:spcAft>
        <a:buFont typeface="Arial" charset="0"/>
        <a:buChar char="–"/>
        <a:defRPr sz="8000" kern="1200">
          <a:solidFill>
            <a:schemeClr val="tx1"/>
          </a:solidFill>
          <a:latin typeface="+mn-lt"/>
          <a:ea typeface="ＭＳ Ｐゴシック" charset="0"/>
          <a:cs typeface="+mn-cs"/>
        </a:defRPr>
      </a:lvl4pPr>
      <a:lvl5pPr marL="8229600" indent="-914400" algn="l" defTabSz="1828800" rtl="0" eaLnBrk="0" fontAlgn="base" hangingPunct="0">
        <a:spcBef>
          <a:spcPct val="20000"/>
        </a:spcBef>
        <a:spcAft>
          <a:spcPct val="0"/>
        </a:spcAft>
        <a:buFont typeface="Arial" charset="0"/>
        <a:buChar char="»"/>
        <a:defRPr sz="8000" kern="1200">
          <a:solidFill>
            <a:schemeClr val="tx1"/>
          </a:solidFill>
          <a:latin typeface="+mn-lt"/>
          <a:ea typeface="ＭＳ Ｐゴシック" charset="0"/>
          <a:cs typeface="+mn-cs"/>
        </a:defRPr>
      </a:lvl5pPr>
      <a:lvl6pPr marL="10058400" indent="-914400" algn="l" defTabSz="1828800" rtl="0" eaLnBrk="1" latinLnBrk="0" hangingPunct="1">
        <a:spcBef>
          <a:spcPct val="20000"/>
        </a:spcBef>
        <a:buFont typeface="Arial"/>
        <a:buChar char="•"/>
        <a:defRPr sz="8000" kern="1200">
          <a:solidFill>
            <a:schemeClr val="tx1"/>
          </a:solidFill>
          <a:latin typeface="+mn-lt"/>
          <a:ea typeface="+mn-ea"/>
          <a:cs typeface="+mn-cs"/>
        </a:defRPr>
      </a:lvl6pPr>
      <a:lvl7pPr marL="11887200" indent="-914400" algn="l" defTabSz="1828800" rtl="0" eaLnBrk="1" latinLnBrk="0" hangingPunct="1">
        <a:spcBef>
          <a:spcPct val="20000"/>
        </a:spcBef>
        <a:buFont typeface="Arial"/>
        <a:buChar char="•"/>
        <a:defRPr sz="8000" kern="1200">
          <a:solidFill>
            <a:schemeClr val="tx1"/>
          </a:solidFill>
          <a:latin typeface="+mn-lt"/>
          <a:ea typeface="+mn-ea"/>
          <a:cs typeface="+mn-cs"/>
        </a:defRPr>
      </a:lvl7pPr>
      <a:lvl8pPr marL="13716000" indent="-914400" algn="l" defTabSz="1828800" rtl="0" eaLnBrk="1" latinLnBrk="0" hangingPunct="1">
        <a:spcBef>
          <a:spcPct val="20000"/>
        </a:spcBef>
        <a:buFont typeface="Arial"/>
        <a:buChar char="•"/>
        <a:defRPr sz="8000" kern="1200">
          <a:solidFill>
            <a:schemeClr val="tx1"/>
          </a:solidFill>
          <a:latin typeface="+mn-lt"/>
          <a:ea typeface="+mn-ea"/>
          <a:cs typeface="+mn-cs"/>
        </a:defRPr>
      </a:lvl8pPr>
      <a:lvl9pPr marL="15544800" indent="-914400" algn="l" defTabSz="1828800" rtl="0" eaLnBrk="1" latinLnBrk="0" hangingPunct="1">
        <a:spcBef>
          <a:spcPct val="20000"/>
        </a:spcBef>
        <a:buFont typeface="Arial"/>
        <a:buChar char="•"/>
        <a:defRPr sz="8000" kern="1200">
          <a:solidFill>
            <a:schemeClr val="tx1"/>
          </a:solidFill>
          <a:latin typeface="+mn-lt"/>
          <a:ea typeface="+mn-ea"/>
          <a:cs typeface="+mn-cs"/>
        </a:defRPr>
      </a:lvl9pPr>
    </p:bodyStyle>
    <p:otherStyle>
      <a:defPPr>
        <a:defRPr lang="en-US"/>
      </a:defPPr>
      <a:lvl1pPr marL="0" algn="l" defTabSz="1828800" rtl="0" eaLnBrk="1" latinLnBrk="0" hangingPunct="1">
        <a:defRPr sz="7200" kern="1200">
          <a:solidFill>
            <a:schemeClr val="tx1"/>
          </a:solidFill>
          <a:latin typeface="+mn-lt"/>
          <a:ea typeface="+mn-ea"/>
          <a:cs typeface="+mn-cs"/>
        </a:defRPr>
      </a:lvl1pPr>
      <a:lvl2pPr marL="1828800" algn="l" defTabSz="1828800" rtl="0" eaLnBrk="1" latinLnBrk="0" hangingPunct="1">
        <a:defRPr sz="7200" kern="1200">
          <a:solidFill>
            <a:schemeClr val="tx1"/>
          </a:solidFill>
          <a:latin typeface="+mn-lt"/>
          <a:ea typeface="+mn-ea"/>
          <a:cs typeface="+mn-cs"/>
        </a:defRPr>
      </a:lvl2pPr>
      <a:lvl3pPr marL="3657600" algn="l" defTabSz="1828800" rtl="0" eaLnBrk="1" latinLnBrk="0" hangingPunct="1">
        <a:defRPr sz="7200" kern="1200">
          <a:solidFill>
            <a:schemeClr val="tx1"/>
          </a:solidFill>
          <a:latin typeface="+mn-lt"/>
          <a:ea typeface="+mn-ea"/>
          <a:cs typeface="+mn-cs"/>
        </a:defRPr>
      </a:lvl3pPr>
      <a:lvl4pPr marL="5486400" algn="l" defTabSz="1828800" rtl="0" eaLnBrk="1" latinLnBrk="0" hangingPunct="1">
        <a:defRPr sz="7200" kern="1200">
          <a:solidFill>
            <a:schemeClr val="tx1"/>
          </a:solidFill>
          <a:latin typeface="+mn-lt"/>
          <a:ea typeface="+mn-ea"/>
          <a:cs typeface="+mn-cs"/>
        </a:defRPr>
      </a:lvl4pPr>
      <a:lvl5pPr marL="7315200" algn="l" defTabSz="1828800" rtl="0" eaLnBrk="1" latinLnBrk="0" hangingPunct="1">
        <a:defRPr sz="7200" kern="1200">
          <a:solidFill>
            <a:schemeClr val="tx1"/>
          </a:solidFill>
          <a:latin typeface="+mn-lt"/>
          <a:ea typeface="+mn-ea"/>
          <a:cs typeface="+mn-cs"/>
        </a:defRPr>
      </a:lvl5pPr>
      <a:lvl6pPr marL="9144000" algn="l" defTabSz="1828800" rtl="0" eaLnBrk="1" latinLnBrk="0" hangingPunct="1">
        <a:defRPr sz="7200" kern="1200">
          <a:solidFill>
            <a:schemeClr val="tx1"/>
          </a:solidFill>
          <a:latin typeface="+mn-lt"/>
          <a:ea typeface="+mn-ea"/>
          <a:cs typeface="+mn-cs"/>
        </a:defRPr>
      </a:lvl6pPr>
      <a:lvl7pPr marL="10972800" algn="l" defTabSz="1828800" rtl="0" eaLnBrk="1" latinLnBrk="0" hangingPunct="1">
        <a:defRPr sz="7200" kern="1200">
          <a:solidFill>
            <a:schemeClr val="tx1"/>
          </a:solidFill>
          <a:latin typeface="+mn-lt"/>
          <a:ea typeface="+mn-ea"/>
          <a:cs typeface="+mn-cs"/>
        </a:defRPr>
      </a:lvl7pPr>
      <a:lvl8pPr marL="12801600" algn="l" defTabSz="1828800" rtl="0" eaLnBrk="1" latinLnBrk="0" hangingPunct="1">
        <a:defRPr sz="7200" kern="1200">
          <a:solidFill>
            <a:schemeClr val="tx1"/>
          </a:solidFill>
          <a:latin typeface="+mn-lt"/>
          <a:ea typeface="+mn-ea"/>
          <a:cs typeface="+mn-cs"/>
        </a:defRPr>
      </a:lvl8pPr>
      <a:lvl9pPr marL="14630400" algn="l" defTabSz="1828800" rtl="0" eaLnBrk="1" latinLnBrk="0" hangingPunct="1">
        <a:defRPr sz="7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image" Target="../media/image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65"/>
          <p:cNvSpPr>
            <a:spLocks noChangeArrowheads="1"/>
          </p:cNvSpPr>
          <p:nvPr/>
        </p:nvSpPr>
        <p:spPr bwMode="auto">
          <a:xfrm>
            <a:off x="25357404" y="19333028"/>
            <a:ext cx="10659794" cy="4431053"/>
          </a:xfrm>
          <a:prstGeom prst="rect">
            <a:avLst/>
          </a:prstGeom>
          <a:solidFill>
            <a:srgbClr val="F2DCDB"/>
          </a:solidFill>
          <a:ln w="127000">
            <a:solidFill>
              <a:schemeClr val="tx1"/>
            </a:solidFill>
            <a:miter lim="800000"/>
            <a:headEnd/>
            <a:tailEnd/>
          </a:ln>
        </p:spPr>
        <p:txBody>
          <a:bodyPr wrap="none" anchor="ctr"/>
          <a:lstStyle>
            <a:lvl1pPr>
              <a:spcBef>
                <a:spcPct val="20000"/>
              </a:spcBef>
              <a:buFont typeface="Arial" charset="0"/>
              <a:buChar char="•"/>
              <a:defRPr sz="12800">
                <a:solidFill>
                  <a:schemeClr val="tx1"/>
                </a:solidFill>
                <a:latin typeface="Calibri" charset="0"/>
                <a:ea typeface="ＭＳ Ｐゴシック" charset="-128"/>
              </a:defRPr>
            </a:lvl1pPr>
            <a:lvl2pPr marL="742950" indent="-285750">
              <a:spcBef>
                <a:spcPct val="20000"/>
              </a:spcBef>
              <a:buFont typeface="Arial" charset="0"/>
              <a:buChar char="–"/>
              <a:defRPr sz="11200">
                <a:solidFill>
                  <a:schemeClr val="tx1"/>
                </a:solidFill>
                <a:latin typeface="Calibri" charset="0"/>
                <a:ea typeface="ＭＳ Ｐゴシック" charset="-128"/>
              </a:defRPr>
            </a:lvl2pPr>
            <a:lvl3pPr marL="1143000" indent="-228600">
              <a:spcBef>
                <a:spcPct val="20000"/>
              </a:spcBef>
              <a:buFont typeface="Arial" charset="0"/>
              <a:buChar char="•"/>
              <a:defRPr sz="9600">
                <a:solidFill>
                  <a:schemeClr val="tx1"/>
                </a:solidFill>
                <a:latin typeface="Calibri" charset="0"/>
                <a:ea typeface="ＭＳ Ｐゴシック" charset="-128"/>
              </a:defRPr>
            </a:lvl3pPr>
            <a:lvl4pPr marL="1600200" indent="-228600">
              <a:spcBef>
                <a:spcPct val="20000"/>
              </a:spcBef>
              <a:buFont typeface="Arial" charset="0"/>
              <a:buChar char="–"/>
              <a:defRPr sz="8000">
                <a:solidFill>
                  <a:schemeClr val="tx1"/>
                </a:solidFill>
                <a:latin typeface="Calibri" charset="0"/>
                <a:ea typeface="ＭＳ Ｐゴシック" charset="-128"/>
              </a:defRPr>
            </a:lvl4pPr>
            <a:lvl5pPr marL="2057400" indent="-228600">
              <a:spcBef>
                <a:spcPct val="20000"/>
              </a:spcBef>
              <a:buFont typeface="Arial" charset="0"/>
              <a:buChar char="»"/>
              <a:defRPr sz="8000">
                <a:solidFill>
                  <a:schemeClr val="tx1"/>
                </a:solidFill>
                <a:latin typeface="Calibri" charset="0"/>
                <a:ea typeface="ＭＳ Ｐゴシック" charset="-128"/>
              </a:defRPr>
            </a:lvl5pPr>
            <a:lvl6pPr marL="2514600" indent="-228600" defTabSz="1828800" eaLnBrk="0" fontAlgn="base" hangingPunct="0">
              <a:spcBef>
                <a:spcPct val="20000"/>
              </a:spcBef>
              <a:spcAft>
                <a:spcPct val="0"/>
              </a:spcAft>
              <a:buFont typeface="Arial" charset="0"/>
              <a:buChar char="»"/>
              <a:defRPr sz="8000">
                <a:solidFill>
                  <a:schemeClr val="tx1"/>
                </a:solidFill>
                <a:latin typeface="Calibri" charset="0"/>
                <a:ea typeface="ＭＳ Ｐゴシック" charset="-128"/>
              </a:defRPr>
            </a:lvl6pPr>
            <a:lvl7pPr marL="2971800" indent="-228600" defTabSz="1828800" eaLnBrk="0" fontAlgn="base" hangingPunct="0">
              <a:spcBef>
                <a:spcPct val="20000"/>
              </a:spcBef>
              <a:spcAft>
                <a:spcPct val="0"/>
              </a:spcAft>
              <a:buFont typeface="Arial" charset="0"/>
              <a:buChar char="»"/>
              <a:defRPr sz="8000">
                <a:solidFill>
                  <a:schemeClr val="tx1"/>
                </a:solidFill>
                <a:latin typeface="Calibri" charset="0"/>
                <a:ea typeface="ＭＳ Ｐゴシック" charset="-128"/>
              </a:defRPr>
            </a:lvl7pPr>
            <a:lvl8pPr marL="3429000" indent="-228600" defTabSz="1828800" eaLnBrk="0" fontAlgn="base" hangingPunct="0">
              <a:spcBef>
                <a:spcPct val="20000"/>
              </a:spcBef>
              <a:spcAft>
                <a:spcPct val="0"/>
              </a:spcAft>
              <a:buFont typeface="Arial" charset="0"/>
              <a:buChar char="»"/>
              <a:defRPr sz="8000">
                <a:solidFill>
                  <a:schemeClr val="tx1"/>
                </a:solidFill>
                <a:latin typeface="Calibri" charset="0"/>
                <a:ea typeface="ＭＳ Ｐゴシック" charset="-128"/>
              </a:defRPr>
            </a:lvl8pPr>
            <a:lvl9pPr marL="3886200" indent="-228600" defTabSz="1828800" eaLnBrk="0" fontAlgn="base" hangingPunct="0">
              <a:spcBef>
                <a:spcPct val="20000"/>
              </a:spcBef>
              <a:spcAft>
                <a:spcPct val="0"/>
              </a:spcAft>
              <a:buFont typeface="Arial" charset="0"/>
              <a:buChar char="»"/>
              <a:defRPr sz="8000">
                <a:solidFill>
                  <a:schemeClr val="tx1"/>
                </a:solidFill>
                <a:latin typeface="Calibri" charset="0"/>
                <a:ea typeface="ＭＳ Ｐゴシック" charset="-128"/>
              </a:defRPr>
            </a:lvl9pPr>
          </a:lstStyle>
          <a:p>
            <a:pPr eaLnBrk="1" hangingPunct="1">
              <a:spcBef>
                <a:spcPct val="0"/>
              </a:spcBef>
              <a:buFontTx/>
              <a:buNone/>
            </a:pPr>
            <a:endParaRPr lang="en-US" altLang="en-US" sz="7200"/>
          </a:p>
        </p:txBody>
      </p:sp>
      <p:sp>
        <p:nvSpPr>
          <p:cNvPr id="13315" name="Rectangle 165"/>
          <p:cNvSpPr>
            <a:spLocks noChangeArrowheads="1"/>
          </p:cNvSpPr>
          <p:nvPr/>
        </p:nvSpPr>
        <p:spPr bwMode="auto">
          <a:xfrm>
            <a:off x="12945402" y="4237260"/>
            <a:ext cx="12115800" cy="19475451"/>
          </a:xfrm>
          <a:prstGeom prst="rect">
            <a:avLst/>
          </a:prstGeom>
          <a:solidFill>
            <a:schemeClr val="accent2">
              <a:lumMod val="20000"/>
              <a:lumOff val="80000"/>
            </a:schemeClr>
          </a:solidFill>
          <a:ln w="127000">
            <a:solidFill>
              <a:schemeClr val="tx1"/>
            </a:solidFill>
            <a:miter lim="800000"/>
            <a:headEnd/>
            <a:tailEnd/>
          </a:ln>
        </p:spPr>
        <p:txBody>
          <a:bodyPr wrap="none" anchor="ctr"/>
          <a:lstStyle/>
          <a:p>
            <a:pPr eaLnBrk="1" hangingPunct="1">
              <a:defRPr/>
            </a:pPr>
            <a:endParaRPr lang="en-US">
              <a:latin typeface="Calibri" charset="0"/>
              <a:ea typeface="ＭＳ Ｐゴシック" charset="0"/>
              <a:cs typeface="ＭＳ Ｐゴシック" charset="0"/>
            </a:endParaRPr>
          </a:p>
        </p:txBody>
      </p:sp>
      <p:sp>
        <p:nvSpPr>
          <p:cNvPr id="13316" name="Rectangle 165"/>
          <p:cNvSpPr>
            <a:spLocks noChangeArrowheads="1"/>
          </p:cNvSpPr>
          <p:nvPr/>
        </p:nvSpPr>
        <p:spPr bwMode="auto">
          <a:xfrm>
            <a:off x="25280277" y="4269200"/>
            <a:ext cx="10736922" cy="14824909"/>
          </a:xfrm>
          <a:prstGeom prst="rect">
            <a:avLst/>
          </a:prstGeom>
          <a:solidFill>
            <a:schemeClr val="accent2">
              <a:lumMod val="20000"/>
              <a:lumOff val="80000"/>
            </a:schemeClr>
          </a:solidFill>
          <a:ln w="127000">
            <a:solidFill>
              <a:schemeClr val="tx1"/>
            </a:solidFill>
            <a:miter lim="800000"/>
            <a:headEnd/>
            <a:tailEnd/>
          </a:ln>
        </p:spPr>
        <p:txBody>
          <a:bodyPr wrap="none" anchor="ctr"/>
          <a:lstStyle/>
          <a:p>
            <a:pPr eaLnBrk="1" hangingPunct="1">
              <a:defRPr/>
            </a:pPr>
            <a:endParaRPr lang="en-US">
              <a:latin typeface="Calibri" charset="0"/>
              <a:ea typeface="ＭＳ Ｐゴシック" charset="0"/>
              <a:cs typeface="ＭＳ Ｐゴシック" charset="0"/>
            </a:endParaRPr>
          </a:p>
        </p:txBody>
      </p:sp>
      <p:sp>
        <p:nvSpPr>
          <p:cNvPr id="13317" name="Rectangle 165"/>
          <p:cNvSpPr>
            <a:spLocks noChangeArrowheads="1"/>
          </p:cNvSpPr>
          <p:nvPr/>
        </p:nvSpPr>
        <p:spPr bwMode="auto">
          <a:xfrm>
            <a:off x="606952" y="17533346"/>
            <a:ext cx="12125591" cy="9371604"/>
          </a:xfrm>
          <a:prstGeom prst="rect">
            <a:avLst/>
          </a:prstGeom>
          <a:solidFill>
            <a:schemeClr val="accent2">
              <a:lumMod val="20000"/>
              <a:lumOff val="80000"/>
            </a:schemeClr>
          </a:solidFill>
          <a:ln w="127000">
            <a:solidFill>
              <a:schemeClr val="tx1"/>
            </a:solidFill>
            <a:miter lim="800000"/>
            <a:headEnd/>
            <a:tailEnd/>
          </a:ln>
        </p:spPr>
        <p:txBody>
          <a:bodyPr wrap="none" anchor="ctr"/>
          <a:lstStyle/>
          <a:p>
            <a:pPr eaLnBrk="1" hangingPunct="1">
              <a:defRPr/>
            </a:pPr>
            <a:endParaRPr lang="en-US">
              <a:latin typeface="Calibri" charset="0"/>
              <a:ea typeface="ＭＳ Ｐゴシック" charset="0"/>
              <a:cs typeface="ＭＳ Ｐゴシック" charset="0"/>
            </a:endParaRPr>
          </a:p>
        </p:txBody>
      </p:sp>
      <p:sp>
        <p:nvSpPr>
          <p:cNvPr id="2" name="Rectangle 165"/>
          <p:cNvSpPr>
            <a:spLocks noChangeArrowheads="1"/>
          </p:cNvSpPr>
          <p:nvPr/>
        </p:nvSpPr>
        <p:spPr bwMode="auto">
          <a:xfrm>
            <a:off x="13106400" y="24003000"/>
            <a:ext cx="12801600" cy="2901950"/>
          </a:xfrm>
          <a:prstGeom prst="rect">
            <a:avLst/>
          </a:prstGeom>
          <a:solidFill>
            <a:srgbClr val="F2DCDB"/>
          </a:solidFill>
          <a:ln w="127000">
            <a:solidFill>
              <a:schemeClr val="tx1"/>
            </a:solidFill>
            <a:miter lim="800000"/>
            <a:headEnd/>
            <a:tailEnd/>
          </a:ln>
        </p:spPr>
        <p:txBody>
          <a:bodyPr wrap="none" anchor="ctr"/>
          <a:lstStyle>
            <a:lvl1pPr>
              <a:spcBef>
                <a:spcPct val="20000"/>
              </a:spcBef>
              <a:buFont typeface="Arial" charset="0"/>
              <a:buChar char="•"/>
              <a:defRPr sz="12800">
                <a:solidFill>
                  <a:schemeClr val="tx1"/>
                </a:solidFill>
                <a:latin typeface="Calibri" charset="0"/>
                <a:ea typeface="ＭＳ Ｐゴシック" charset="-128"/>
              </a:defRPr>
            </a:lvl1pPr>
            <a:lvl2pPr marL="742950" indent="-285750">
              <a:spcBef>
                <a:spcPct val="20000"/>
              </a:spcBef>
              <a:buFont typeface="Arial" charset="0"/>
              <a:buChar char="–"/>
              <a:defRPr sz="11200">
                <a:solidFill>
                  <a:schemeClr val="tx1"/>
                </a:solidFill>
                <a:latin typeface="Calibri" charset="0"/>
                <a:ea typeface="ＭＳ Ｐゴシック" charset="-128"/>
              </a:defRPr>
            </a:lvl2pPr>
            <a:lvl3pPr marL="1143000" indent="-228600">
              <a:spcBef>
                <a:spcPct val="20000"/>
              </a:spcBef>
              <a:buFont typeface="Arial" charset="0"/>
              <a:buChar char="•"/>
              <a:defRPr sz="9600">
                <a:solidFill>
                  <a:schemeClr val="tx1"/>
                </a:solidFill>
                <a:latin typeface="Calibri" charset="0"/>
                <a:ea typeface="ＭＳ Ｐゴシック" charset="-128"/>
              </a:defRPr>
            </a:lvl3pPr>
            <a:lvl4pPr marL="1600200" indent="-228600">
              <a:spcBef>
                <a:spcPct val="20000"/>
              </a:spcBef>
              <a:buFont typeface="Arial" charset="0"/>
              <a:buChar char="–"/>
              <a:defRPr sz="8000">
                <a:solidFill>
                  <a:schemeClr val="tx1"/>
                </a:solidFill>
                <a:latin typeface="Calibri" charset="0"/>
                <a:ea typeface="ＭＳ Ｐゴシック" charset="-128"/>
              </a:defRPr>
            </a:lvl4pPr>
            <a:lvl5pPr marL="2057400" indent="-228600">
              <a:spcBef>
                <a:spcPct val="20000"/>
              </a:spcBef>
              <a:buFont typeface="Arial" charset="0"/>
              <a:buChar char="»"/>
              <a:defRPr sz="8000">
                <a:solidFill>
                  <a:schemeClr val="tx1"/>
                </a:solidFill>
                <a:latin typeface="Calibri" charset="0"/>
                <a:ea typeface="ＭＳ Ｐゴシック" charset="-128"/>
              </a:defRPr>
            </a:lvl5pPr>
            <a:lvl6pPr marL="2514600" indent="-228600" defTabSz="1828800" eaLnBrk="0" fontAlgn="base" hangingPunct="0">
              <a:spcBef>
                <a:spcPct val="20000"/>
              </a:spcBef>
              <a:spcAft>
                <a:spcPct val="0"/>
              </a:spcAft>
              <a:buFont typeface="Arial" charset="0"/>
              <a:buChar char="»"/>
              <a:defRPr sz="8000">
                <a:solidFill>
                  <a:schemeClr val="tx1"/>
                </a:solidFill>
                <a:latin typeface="Calibri" charset="0"/>
                <a:ea typeface="ＭＳ Ｐゴシック" charset="-128"/>
              </a:defRPr>
            </a:lvl6pPr>
            <a:lvl7pPr marL="2971800" indent="-228600" defTabSz="1828800" eaLnBrk="0" fontAlgn="base" hangingPunct="0">
              <a:spcBef>
                <a:spcPct val="20000"/>
              </a:spcBef>
              <a:spcAft>
                <a:spcPct val="0"/>
              </a:spcAft>
              <a:buFont typeface="Arial" charset="0"/>
              <a:buChar char="»"/>
              <a:defRPr sz="8000">
                <a:solidFill>
                  <a:schemeClr val="tx1"/>
                </a:solidFill>
                <a:latin typeface="Calibri" charset="0"/>
                <a:ea typeface="ＭＳ Ｐゴシック" charset="-128"/>
              </a:defRPr>
            </a:lvl7pPr>
            <a:lvl8pPr marL="3429000" indent="-228600" defTabSz="1828800" eaLnBrk="0" fontAlgn="base" hangingPunct="0">
              <a:spcBef>
                <a:spcPct val="20000"/>
              </a:spcBef>
              <a:spcAft>
                <a:spcPct val="0"/>
              </a:spcAft>
              <a:buFont typeface="Arial" charset="0"/>
              <a:buChar char="»"/>
              <a:defRPr sz="8000">
                <a:solidFill>
                  <a:schemeClr val="tx1"/>
                </a:solidFill>
                <a:latin typeface="Calibri" charset="0"/>
                <a:ea typeface="ＭＳ Ｐゴシック" charset="-128"/>
              </a:defRPr>
            </a:lvl8pPr>
            <a:lvl9pPr marL="3886200" indent="-228600" defTabSz="1828800" eaLnBrk="0" fontAlgn="base" hangingPunct="0">
              <a:spcBef>
                <a:spcPct val="20000"/>
              </a:spcBef>
              <a:spcAft>
                <a:spcPct val="0"/>
              </a:spcAft>
              <a:buFont typeface="Arial" charset="0"/>
              <a:buChar char="»"/>
              <a:defRPr sz="8000">
                <a:solidFill>
                  <a:schemeClr val="tx1"/>
                </a:solidFill>
                <a:latin typeface="Calibri" charset="0"/>
                <a:ea typeface="ＭＳ Ｐゴシック" charset="-128"/>
              </a:defRPr>
            </a:lvl9pPr>
          </a:lstStyle>
          <a:p>
            <a:pPr eaLnBrk="1" hangingPunct="1">
              <a:spcBef>
                <a:spcPct val="0"/>
              </a:spcBef>
              <a:buFontTx/>
              <a:buNone/>
            </a:pPr>
            <a:endParaRPr lang="en-US" altLang="en-US" sz="7200"/>
          </a:p>
        </p:txBody>
      </p:sp>
      <p:sp>
        <p:nvSpPr>
          <p:cNvPr id="13319" name="Rectangle 165"/>
          <p:cNvSpPr>
            <a:spLocks noChangeArrowheads="1"/>
          </p:cNvSpPr>
          <p:nvPr/>
        </p:nvSpPr>
        <p:spPr bwMode="auto">
          <a:xfrm>
            <a:off x="533400" y="4191000"/>
            <a:ext cx="12115800" cy="12877800"/>
          </a:xfrm>
          <a:prstGeom prst="rect">
            <a:avLst/>
          </a:prstGeom>
          <a:solidFill>
            <a:schemeClr val="accent2">
              <a:lumMod val="20000"/>
              <a:lumOff val="80000"/>
            </a:schemeClr>
          </a:solidFill>
          <a:ln w="127000">
            <a:solidFill>
              <a:schemeClr val="tx1"/>
            </a:solidFill>
            <a:miter lim="800000"/>
            <a:headEnd/>
            <a:tailEnd/>
          </a:ln>
        </p:spPr>
        <p:txBody>
          <a:bodyPr wrap="none" anchor="ctr"/>
          <a:lstStyle/>
          <a:p>
            <a:pPr eaLnBrk="1" hangingPunct="1">
              <a:defRPr/>
            </a:pPr>
            <a:endParaRPr lang="en-US">
              <a:latin typeface="Calibri" charset="0"/>
              <a:ea typeface="ＭＳ Ｐゴシック" charset="0"/>
              <a:cs typeface="ＭＳ Ｐゴシック" charset="0"/>
            </a:endParaRPr>
          </a:p>
        </p:txBody>
      </p:sp>
      <p:sp>
        <p:nvSpPr>
          <p:cNvPr id="13320" name="Rectangle 487"/>
          <p:cNvSpPr>
            <a:spLocks noChangeArrowheads="1"/>
          </p:cNvSpPr>
          <p:nvPr/>
        </p:nvSpPr>
        <p:spPr bwMode="auto">
          <a:xfrm>
            <a:off x="838200" y="13556270"/>
            <a:ext cx="11353800" cy="3207730"/>
          </a:xfrm>
          <a:prstGeom prst="rect">
            <a:avLst/>
          </a:prstGeom>
          <a:solidFill>
            <a:schemeClr val="accent2">
              <a:lumMod val="40000"/>
              <a:lumOff val="60000"/>
            </a:schemeClr>
          </a:solidFill>
          <a:ln w="9525">
            <a:solidFill>
              <a:schemeClr val="tx1"/>
            </a:solidFill>
            <a:miter lim="800000"/>
            <a:headEnd/>
            <a:tailEnd/>
          </a:ln>
        </p:spPr>
        <p:txBody>
          <a:bodyPr wrap="none" anchor="ctr"/>
          <a:lstStyle/>
          <a:p>
            <a:pPr eaLnBrk="1" hangingPunct="1">
              <a:defRPr/>
            </a:pPr>
            <a:endParaRPr lang="en-US">
              <a:latin typeface="Calibri" charset="0"/>
              <a:ea typeface="ＭＳ Ｐゴシック" charset="0"/>
              <a:cs typeface="ＭＳ Ｐゴシック" charset="0"/>
            </a:endParaRPr>
          </a:p>
        </p:txBody>
      </p:sp>
      <p:sp>
        <p:nvSpPr>
          <p:cNvPr id="10" name="Text Box 4"/>
          <p:cNvSpPr txBox="1">
            <a:spLocks noChangeArrowheads="1"/>
          </p:cNvSpPr>
          <p:nvPr/>
        </p:nvSpPr>
        <p:spPr bwMode="auto">
          <a:xfrm>
            <a:off x="533400" y="648493"/>
            <a:ext cx="35483800" cy="3382963"/>
          </a:xfrm>
          <a:prstGeom prst="rect">
            <a:avLst/>
          </a:prstGeom>
          <a:solidFill>
            <a:schemeClr val="accent6">
              <a:lumMod val="40000"/>
              <a:lumOff val="60000"/>
            </a:schemeClr>
          </a:solidFill>
          <a:ln>
            <a:noFill/>
          </a:ln>
          <a:effectLst>
            <a:outerShdw blurRad="63500" dist="25388" dir="3000067" algn="ctr" rotWithShape="0">
              <a:schemeClr val="tx2">
                <a:alpha val="74997"/>
              </a:schemeClr>
            </a:outerShdw>
          </a:effectLst>
        </p:spPr>
        <p:txBody>
          <a:bodyPr/>
          <a:lstStyle>
            <a:lvl1pPr marL="409575" eaLnBrk="0" hangingPunct="0">
              <a:defRPr sz="7200">
                <a:solidFill>
                  <a:schemeClr val="tx1"/>
                </a:solidFill>
                <a:latin typeface="Arial" charset="0"/>
                <a:ea typeface="ＭＳ Ｐゴシック" charset="-128"/>
              </a:defRPr>
            </a:lvl1pPr>
            <a:lvl2pPr marL="742950" indent="-285750" eaLnBrk="0" hangingPunct="0">
              <a:defRPr sz="7200">
                <a:solidFill>
                  <a:schemeClr val="tx1"/>
                </a:solidFill>
                <a:latin typeface="Arial" charset="0"/>
                <a:ea typeface="ＭＳ Ｐゴシック" charset="-128"/>
              </a:defRPr>
            </a:lvl2pPr>
            <a:lvl3pPr marL="1143000" indent="-228600" eaLnBrk="0" hangingPunct="0">
              <a:defRPr sz="7200">
                <a:solidFill>
                  <a:schemeClr val="tx1"/>
                </a:solidFill>
                <a:latin typeface="Arial" charset="0"/>
                <a:ea typeface="ＭＳ Ｐゴシック" charset="-128"/>
              </a:defRPr>
            </a:lvl3pPr>
            <a:lvl4pPr marL="1600200" indent="-228600" eaLnBrk="0" hangingPunct="0">
              <a:defRPr sz="7200">
                <a:solidFill>
                  <a:schemeClr val="tx1"/>
                </a:solidFill>
                <a:latin typeface="Arial" charset="0"/>
                <a:ea typeface="ＭＳ Ｐゴシック" charset="-128"/>
              </a:defRPr>
            </a:lvl4pPr>
            <a:lvl5pPr marL="2057400" indent="-228600" eaLnBrk="0" hangingPunct="0">
              <a:defRPr sz="7200">
                <a:solidFill>
                  <a:schemeClr val="tx1"/>
                </a:solidFill>
                <a:latin typeface="Arial" charset="0"/>
                <a:ea typeface="ＭＳ Ｐゴシック" charset="-128"/>
              </a:defRPr>
            </a:lvl5pPr>
            <a:lvl6pPr marL="2514600" indent="-228600" defTabSz="1828800" eaLnBrk="0" fontAlgn="base" hangingPunct="0">
              <a:spcBef>
                <a:spcPct val="0"/>
              </a:spcBef>
              <a:spcAft>
                <a:spcPct val="0"/>
              </a:spcAft>
              <a:defRPr sz="7200">
                <a:solidFill>
                  <a:schemeClr val="tx1"/>
                </a:solidFill>
                <a:latin typeface="Arial" charset="0"/>
                <a:ea typeface="ＭＳ Ｐゴシック" charset="-128"/>
              </a:defRPr>
            </a:lvl6pPr>
            <a:lvl7pPr marL="2971800" indent="-228600" defTabSz="1828800" eaLnBrk="0" fontAlgn="base" hangingPunct="0">
              <a:spcBef>
                <a:spcPct val="0"/>
              </a:spcBef>
              <a:spcAft>
                <a:spcPct val="0"/>
              </a:spcAft>
              <a:defRPr sz="7200">
                <a:solidFill>
                  <a:schemeClr val="tx1"/>
                </a:solidFill>
                <a:latin typeface="Arial" charset="0"/>
                <a:ea typeface="ＭＳ Ｐゴシック" charset="-128"/>
              </a:defRPr>
            </a:lvl7pPr>
            <a:lvl8pPr marL="3429000" indent="-228600" defTabSz="1828800" eaLnBrk="0" fontAlgn="base" hangingPunct="0">
              <a:spcBef>
                <a:spcPct val="0"/>
              </a:spcBef>
              <a:spcAft>
                <a:spcPct val="0"/>
              </a:spcAft>
              <a:defRPr sz="7200">
                <a:solidFill>
                  <a:schemeClr val="tx1"/>
                </a:solidFill>
                <a:latin typeface="Arial" charset="0"/>
                <a:ea typeface="ＭＳ Ｐゴシック" charset="-128"/>
              </a:defRPr>
            </a:lvl8pPr>
            <a:lvl9pPr marL="3886200" indent="-228600" defTabSz="1828800" eaLnBrk="0" fontAlgn="base" hangingPunct="0">
              <a:spcBef>
                <a:spcPct val="0"/>
              </a:spcBef>
              <a:spcAft>
                <a:spcPct val="0"/>
              </a:spcAft>
              <a:defRPr sz="7200">
                <a:solidFill>
                  <a:schemeClr val="tx1"/>
                </a:solidFill>
                <a:latin typeface="Arial" charset="0"/>
                <a:ea typeface="ＭＳ Ｐゴシック" charset="-128"/>
              </a:defRPr>
            </a:lvl9pPr>
          </a:lstStyle>
          <a:p>
            <a:pPr algn="r" eaLnBrk="1" hangingPunct="1">
              <a:lnSpc>
                <a:spcPct val="40000"/>
              </a:lnSpc>
              <a:spcBef>
                <a:spcPct val="50000"/>
              </a:spcBef>
              <a:defRPr/>
            </a:pPr>
            <a:endParaRPr lang="x-none" altLang="x-none" smtClean="0">
              <a:solidFill>
                <a:schemeClr val="bg1"/>
              </a:solidFill>
              <a:latin typeface="Book Antiqua" charset="0"/>
            </a:endParaRPr>
          </a:p>
        </p:txBody>
      </p:sp>
      <p:sp>
        <p:nvSpPr>
          <p:cNvPr id="13321" name="Text Box 196"/>
          <p:cNvSpPr txBox="1">
            <a:spLocks noChangeArrowheads="1"/>
          </p:cNvSpPr>
          <p:nvPr/>
        </p:nvSpPr>
        <p:spPr bwMode="auto">
          <a:xfrm>
            <a:off x="609600" y="4445000"/>
            <a:ext cx="8763000" cy="2215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2880" tIns="91440" rIns="182880" bIns="91440">
            <a:spAutoFit/>
          </a:bodyPr>
          <a:lstStyle>
            <a:lvl1pPr>
              <a:spcBef>
                <a:spcPct val="20000"/>
              </a:spcBef>
              <a:buFont typeface="Arial" charset="0"/>
              <a:buChar char="•"/>
              <a:defRPr sz="12800">
                <a:solidFill>
                  <a:schemeClr val="tx1"/>
                </a:solidFill>
                <a:latin typeface="Calibri" charset="0"/>
                <a:ea typeface="ＭＳ Ｐゴシック" charset="-128"/>
              </a:defRPr>
            </a:lvl1pPr>
            <a:lvl2pPr marL="742950" indent="-285750">
              <a:spcBef>
                <a:spcPct val="20000"/>
              </a:spcBef>
              <a:buFont typeface="Arial" charset="0"/>
              <a:buChar char="–"/>
              <a:defRPr sz="11200">
                <a:solidFill>
                  <a:schemeClr val="tx1"/>
                </a:solidFill>
                <a:latin typeface="Calibri" charset="0"/>
                <a:ea typeface="ＭＳ Ｐゴシック" charset="-128"/>
              </a:defRPr>
            </a:lvl2pPr>
            <a:lvl3pPr marL="1143000" indent="-228600">
              <a:spcBef>
                <a:spcPct val="20000"/>
              </a:spcBef>
              <a:buFont typeface="Arial" charset="0"/>
              <a:buChar char="•"/>
              <a:defRPr sz="9600">
                <a:solidFill>
                  <a:schemeClr val="tx1"/>
                </a:solidFill>
                <a:latin typeface="Calibri" charset="0"/>
                <a:ea typeface="ＭＳ Ｐゴシック" charset="-128"/>
              </a:defRPr>
            </a:lvl3pPr>
            <a:lvl4pPr marL="1600200" indent="-228600">
              <a:spcBef>
                <a:spcPct val="20000"/>
              </a:spcBef>
              <a:buFont typeface="Arial" charset="0"/>
              <a:buChar char="–"/>
              <a:defRPr sz="8000">
                <a:solidFill>
                  <a:schemeClr val="tx1"/>
                </a:solidFill>
                <a:latin typeface="Calibri" charset="0"/>
                <a:ea typeface="ＭＳ Ｐゴシック" charset="-128"/>
              </a:defRPr>
            </a:lvl4pPr>
            <a:lvl5pPr marL="2057400" indent="-228600">
              <a:spcBef>
                <a:spcPct val="20000"/>
              </a:spcBef>
              <a:buFont typeface="Arial" charset="0"/>
              <a:buChar char="»"/>
              <a:defRPr sz="8000">
                <a:solidFill>
                  <a:schemeClr val="tx1"/>
                </a:solidFill>
                <a:latin typeface="Calibri" charset="0"/>
                <a:ea typeface="ＭＳ Ｐゴシック" charset="-128"/>
              </a:defRPr>
            </a:lvl5pPr>
            <a:lvl6pPr marL="2514600" indent="-228600" defTabSz="1828800" eaLnBrk="0" fontAlgn="base" hangingPunct="0">
              <a:spcBef>
                <a:spcPct val="20000"/>
              </a:spcBef>
              <a:spcAft>
                <a:spcPct val="0"/>
              </a:spcAft>
              <a:buFont typeface="Arial" charset="0"/>
              <a:buChar char="»"/>
              <a:defRPr sz="8000">
                <a:solidFill>
                  <a:schemeClr val="tx1"/>
                </a:solidFill>
                <a:latin typeface="Calibri" charset="0"/>
                <a:ea typeface="ＭＳ Ｐゴシック" charset="-128"/>
              </a:defRPr>
            </a:lvl6pPr>
            <a:lvl7pPr marL="2971800" indent="-228600" defTabSz="1828800" eaLnBrk="0" fontAlgn="base" hangingPunct="0">
              <a:spcBef>
                <a:spcPct val="20000"/>
              </a:spcBef>
              <a:spcAft>
                <a:spcPct val="0"/>
              </a:spcAft>
              <a:buFont typeface="Arial" charset="0"/>
              <a:buChar char="»"/>
              <a:defRPr sz="8000">
                <a:solidFill>
                  <a:schemeClr val="tx1"/>
                </a:solidFill>
                <a:latin typeface="Calibri" charset="0"/>
                <a:ea typeface="ＭＳ Ｐゴシック" charset="-128"/>
              </a:defRPr>
            </a:lvl7pPr>
            <a:lvl8pPr marL="3429000" indent="-228600" defTabSz="1828800" eaLnBrk="0" fontAlgn="base" hangingPunct="0">
              <a:spcBef>
                <a:spcPct val="20000"/>
              </a:spcBef>
              <a:spcAft>
                <a:spcPct val="0"/>
              </a:spcAft>
              <a:buFont typeface="Arial" charset="0"/>
              <a:buChar char="»"/>
              <a:defRPr sz="8000">
                <a:solidFill>
                  <a:schemeClr val="tx1"/>
                </a:solidFill>
                <a:latin typeface="Calibri" charset="0"/>
                <a:ea typeface="ＭＳ Ｐゴシック" charset="-128"/>
              </a:defRPr>
            </a:lvl8pPr>
            <a:lvl9pPr marL="3886200" indent="-228600" defTabSz="1828800" eaLnBrk="0" fontAlgn="base" hangingPunct="0">
              <a:spcBef>
                <a:spcPct val="20000"/>
              </a:spcBef>
              <a:spcAft>
                <a:spcPct val="0"/>
              </a:spcAft>
              <a:buFont typeface="Arial" charset="0"/>
              <a:buChar char="»"/>
              <a:defRPr sz="8000">
                <a:solidFill>
                  <a:schemeClr val="tx1"/>
                </a:solidFill>
                <a:latin typeface="Calibri" charset="0"/>
                <a:ea typeface="ＭＳ Ｐゴシック" charset="-128"/>
              </a:defRPr>
            </a:lvl9pPr>
          </a:lstStyle>
          <a:p>
            <a:pPr eaLnBrk="1" hangingPunct="1">
              <a:spcBef>
                <a:spcPct val="50000"/>
              </a:spcBef>
              <a:buFontTx/>
              <a:buNone/>
            </a:pPr>
            <a:r>
              <a:rPr lang="en-US" altLang="en-US" sz="4400" b="1" dirty="0" smtClean="0">
                <a:latin typeface="Arial" charset="0"/>
              </a:rPr>
              <a:t>Fog Signaling Pathway and Computational Investigation of Candidate Proteins</a:t>
            </a:r>
            <a:endParaRPr lang="en-US" altLang="en-US" sz="4800" b="1" dirty="0">
              <a:latin typeface="Arial" charset="0"/>
            </a:endParaRPr>
          </a:p>
        </p:txBody>
      </p:sp>
      <p:sp>
        <p:nvSpPr>
          <p:cNvPr id="13322" name="Text Box 238"/>
          <p:cNvSpPr txBox="1">
            <a:spLocks noChangeArrowheads="1"/>
          </p:cNvSpPr>
          <p:nvPr/>
        </p:nvSpPr>
        <p:spPr bwMode="auto">
          <a:xfrm>
            <a:off x="25518816" y="4350544"/>
            <a:ext cx="10214193"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82880" tIns="91440" rIns="182880" bIns="91440">
            <a:spAutoFit/>
          </a:bodyPr>
          <a:lstStyle>
            <a:lvl1pPr>
              <a:spcBef>
                <a:spcPct val="20000"/>
              </a:spcBef>
              <a:buFont typeface="Arial" charset="0"/>
              <a:buChar char="•"/>
              <a:defRPr sz="12800">
                <a:solidFill>
                  <a:schemeClr val="tx1"/>
                </a:solidFill>
                <a:latin typeface="Calibri" charset="0"/>
                <a:ea typeface="ＭＳ Ｐゴシック" charset="-128"/>
              </a:defRPr>
            </a:lvl1pPr>
            <a:lvl2pPr marL="742950" indent="-285750">
              <a:spcBef>
                <a:spcPct val="20000"/>
              </a:spcBef>
              <a:buFont typeface="Arial" charset="0"/>
              <a:buChar char="–"/>
              <a:defRPr sz="11200">
                <a:solidFill>
                  <a:schemeClr val="tx1"/>
                </a:solidFill>
                <a:latin typeface="Calibri" charset="0"/>
                <a:ea typeface="ＭＳ Ｐゴシック" charset="-128"/>
              </a:defRPr>
            </a:lvl2pPr>
            <a:lvl3pPr marL="1143000" indent="-228600">
              <a:spcBef>
                <a:spcPct val="20000"/>
              </a:spcBef>
              <a:buFont typeface="Arial" charset="0"/>
              <a:buChar char="•"/>
              <a:defRPr sz="9600">
                <a:solidFill>
                  <a:schemeClr val="tx1"/>
                </a:solidFill>
                <a:latin typeface="Calibri" charset="0"/>
                <a:ea typeface="ＭＳ Ｐゴシック" charset="-128"/>
              </a:defRPr>
            </a:lvl3pPr>
            <a:lvl4pPr marL="1600200" indent="-228600">
              <a:spcBef>
                <a:spcPct val="20000"/>
              </a:spcBef>
              <a:buFont typeface="Arial" charset="0"/>
              <a:buChar char="–"/>
              <a:defRPr sz="8000">
                <a:solidFill>
                  <a:schemeClr val="tx1"/>
                </a:solidFill>
                <a:latin typeface="Calibri" charset="0"/>
                <a:ea typeface="ＭＳ Ｐゴシック" charset="-128"/>
              </a:defRPr>
            </a:lvl4pPr>
            <a:lvl5pPr marL="2057400" indent="-228600">
              <a:spcBef>
                <a:spcPct val="20000"/>
              </a:spcBef>
              <a:buFont typeface="Arial" charset="0"/>
              <a:buChar char="»"/>
              <a:defRPr sz="8000">
                <a:solidFill>
                  <a:schemeClr val="tx1"/>
                </a:solidFill>
                <a:latin typeface="Calibri" charset="0"/>
                <a:ea typeface="ＭＳ Ｐゴシック" charset="-128"/>
              </a:defRPr>
            </a:lvl5pPr>
            <a:lvl6pPr marL="2514600" indent="-228600" defTabSz="1828800" eaLnBrk="0" fontAlgn="base" hangingPunct="0">
              <a:spcBef>
                <a:spcPct val="20000"/>
              </a:spcBef>
              <a:spcAft>
                <a:spcPct val="0"/>
              </a:spcAft>
              <a:buFont typeface="Arial" charset="0"/>
              <a:buChar char="»"/>
              <a:defRPr sz="8000">
                <a:solidFill>
                  <a:schemeClr val="tx1"/>
                </a:solidFill>
                <a:latin typeface="Calibri" charset="0"/>
                <a:ea typeface="ＭＳ Ｐゴシック" charset="-128"/>
              </a:defRPr>
            </a:lvl6pPr>
            <a:lvl7pPr marL="2971800" indent="-228600" defTabSz="1828800" eaLnBrk="0" fontAlgn="base" hangingPunct="0">
              <a:spcBef>
                <a:spcPct val="20000"/>
              </a:spcBef>
              <a:spcAft>
                <a:spcPct val="0"/>
              </a:spcAft>
              <a:buFont typeface="Arial" charset="0"/>
              <a:buChar char="»"/>
              <a:defRPr sz="8000">
                <a:solidFill>
                  <a:schemeClr val="tx1"/>
                </a:solidFill>
                <a:latin typeface="Calibri" charset="0"/>
                <a:ea typeface="ＭＳ Ｐゴシック" charset="-128"/>
              </a:defRPr>
            </a:lvl7pPr>
            <a:lvl8pPr marL="3429000" indent="-228600" defTabSz="1828800" eaLnBrk="0" fontAlgn="base" hangingPunct="0">
              <a:spcBef>
                <a:spcPct val="20000"/>
              </a:spcBef>
              <a:spcAft>
                <a:spcPct val="0"/>
              </a:spcAft>
              <a:buFont typeface="Arial" charset="0"/>
              <a:buChar char="»"/>
              <a:defRPr sz="8000">
                <a:solidFill>
                  <a:schemeClr val="tx1"/>
                </a:solidFill>
                <a:latin typeface="Calibri" charset="0"/>
                <a:ea typeface="ＭＳ Ｐゴシック" charset="-128"/>
              </a:defRPr>
            </a:lvl8pPr>
            <a:lvl9pPr marL="3886200" indent="-228600" defTabSz="1828800" eaLnBrk="0" fontAlgn="base" hangingPunct="0">
              <a:spcBef>
                <a:spcPct val="20000"/>
              </a:spcBef>
              <a:spcAft>
                <a:spcPct val="0"/>
              </a:spcAft>
              <a:buFont typeface="Arial" charset="0"/>
              <a:buChar char="»"/>
              <a:defRPr sz="8000">
                <a:solidFill>
                  <a:schemeClr val="tx1"/>
                </a:solidFill>
                <a:latin typeface="Calibri" charset="0"/>
                <a:ea typeface="ＭＳ Ｐゴシック" charset="-128"/>
              </a:defRPr>
            </a:lvl9pPr>
          </a:lstStyle>
          <a:p>
            <a:pPr eaLnBrk="1" hangingPunct="1">
              <a:spcBef>
                <a:spcPct val="50000"/>
              </a:spcBef>
              <a:buFontTx/>
              <a:buNone/>
            </a:pPr>
            <a:r>
              <a:rPr lang="en-US" altLang="en-US" sz="4400" b="1" dirty="0" smtClean="0">
                <a:solidFill>
                  <a:srgbClr val="000000"/>
                </a:solidFill>
                <a:latin typeface="Arial" charset="0"/>
              </a:rPr>
              <a:t>Results</a:t>
            </a:r>
            <a:endParaRPr lang="en-US" altLang="en-US" sz="4400" b="1" dirty="0">
              <a:solidFill>
                <a:srgbClr val="000000"/>
              </a:solidFill>
              <a:latin typeface="Arial" charset="0"/>
            </a:endParaRPr>
          </a:p>
        </p:txBody>
      </p:sp>
      <p:sp>
        <p:nvSpPr>
          <p:cNvPr id="13324" name="Text Box 430"/>
          <p:cNvSpPr txBox="1">
            <a:spLocks noChangeArrowheads="1"/>
          </p:cNvSpPr>
          <p:nvPr/>
        </p:nvSpPr>
        <p:spPr bwMode="auto">
          <a:xfrm>
            <a:off x="13309600" y="23937913"/>
            <a:ext cx="5638800" cy="862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2880" tIns="91440" rIns="182880" bIns="91440">
            <a:spAutoFit/>
          </a:bodyPr>
          <a:lstStyle>
            <a:lvl1pPr>
              <a:spcBef>
                <a:spcPct val="20000"/>
              </a:spcBef>
              <a:buFont typeface="Arial" charset="0"/>
              <a:buChar char="•"/>
              <a:defRPr sz="12800">
                <a:solidFill>
                  <a:schemeClr val="tx1"/>
                </a:solidFill>
                <a:latin typeface="Calibri" charset="0"/>
                <a:ea typeface="ＭＳ Ｐゴシック" charset="-128"/>
              </a:defRPr>
            </a:lvl1pPr>
            <a:lvl2pPr marL="742950" indent="-285750">
              <a:spcBef>
                <a:spcPct val="20000"/>
              </a:spcBef>
              <a:buFont typeface="Arial" charset="0"/>
              <a:buChar char="–"/>
              <a:defRPr sz="11200">
                <a:solidFill>
                  <a:schemeClr val="tx1"/>
                </a:solidFill>
                <a:latin typeface="Calibri" charset="0"/>
                <a:ea typeface="ＭＳ Ｐゴシック" charset="-128"/>
              </a:defRPr>
            </a:lvl2pPr>
            <a:lvl3pPr marL="1143000" indent="-228600">
              <a:spcBef>
                <a:spcPct val="20000"/>
              </a:spcBef>
              <a:buFont typeface="Arial" charset="0"/>
              <a:buChar char="•"/>
              <a:defRPr sz="9600">
                <a:solidFill>
                  <a:schemeClr val="tx1"/>
                </a:solidFill>
                <a:latin typeface="Calibri" charset="0"/>
                <a:ea typeface="ＭＳ Ｐゴシック" charset="-128"/>
              </a:defRPr>
            </a:lvl3pPr>
            <a:lvl4pPr marL="1600200" indent="-228600">
              <a:spcBef>
                <a:spcPct val="20000"/>
              </a:spcBef>
              <a:buFont typeface="Arial" charset="0"/>
              <a:buChar char="–"/>
              <a:defRPr sz="8000">
                <a:solidFill>
                  <a:schemeClr val="tx1"/>
                </a:solidFill>
                <a:latin typeface="Calibri" charset="0"/>
                <a:ea typeface="ＭＳ Ｐゴシック" charset="-128"/>
              </a:defRPr>
            </a:lvl4pPr>
            <a:lvl5pPr marL="2057400" indent="-228600">
              <a:spcBef>
                <a:spcPct val="20000"/>
              </a:spcBef>
              <a:buFont typeface="Arial" charset="0"/>
              <a:buChar char="»"/>
              <a:defRPr sz="8000">
                <a:solidFill>
                  <a:schemeClr val="tx1"/>
                </a:solidFill>
                <a:latin typeface="Calibri" charset="0"/>
                <a:ea typeface="ＭＳ Ｐゴシック" charset="-128"/>
              </a:defRPr>
            </a:lvl5pPr>
            <a:lvl6pPr marL="2514600" indent="-228600" defTabSz="1828800" eaLnBrk="0" fontAlgn="base" hangingPunct="0">
              <a:spcBef>
                <a:spcPct val="20000"/>
              </a:spcBef>
              <a:spcAft>
                <a:spcPct val="0"/>
              </a:spcAft>
              <a:buFont typeface="Arial" charset="0"/>
              <a:buChar char="»"/>
              <a:defRPr sz="8000">
                <a:solidFill>
                  <a:schemeClr val="tx1"/>
                </a:solidFill>
                <a:latin typeface="Calibri" charset="0"/>
                <a:ea typeface="ＭＳ Ｐゴシック" charset="-128"/>
              </a:defRPr>
            </a:lvl6pPr>
            <a:lvl7pPr marL="2971800" indent="-228600" defTabSz="1828800" eaLnBrk="0" fontAlgn="base" hangingPunct="0">
              <a:spcBef>
                <a:spcPct val="20000"/>
              </a:spcBef>
              <a:spcAft>
                <a:spcPct val="0"/>
              </a:spcAft>
              <a:buFont typeface="Arial" charset="0"/>
              <a:buChar char="»"/>
              <a:defRPr sz="8000">
                <a:solidFill>
                  <a:schemeClr val="tx1"/>
                </a:solidFill>
                <a:latin typeface="Calibri" charset="0"/>
                <a:ea typeface="ＭＳ Ｐゴシック" charset="-128"/>
              </a:defRPr>
            </a:lvl7pPr>
            <a:lvl8pPr marL="3429000" indent="-228600" defTabSz="1828800" eaLnBrk="0" fontAlgn="base" hangingPunct="0">
              <a:spcBef>
                <a:spcPct val="20000"/>
              </a:spcBef>
              <a:spcAft>
                <a:spcPct val="0"/>
              </a:spcAft>
              <a:buFont typeface="Arial" charset="0"/>
              <a:buChar char="»"/>
              <a:defRPr sz="8000">
                <a:solidFill>
                  <a:schemeClr val="tx1"/>
                </a:solidFill>
                <a:latin typeface="Calibri" charset="0"/>
                <a:ea typeface="ＭＳ Ｐゴシック" charset="-128"/>
              </a:defRPr>
            </a:lvl8pPr>
            <a:lvl9pPr marL="3886200" indent="-228600" defTabSz="1828800" eaLnBrk="0" fontAlgn="base" hangingPunct="0">
              <a:spcBef>
                <a:spcPct val="20000"/>
              </a:spcBef>
              <a:spcAft>
                <a:spcPct val="0"/>
              </a:spcAft>
              <a:buFont typeface="Arial" charset="0"/>
              <a:buChar char="»"/>
              <a:defRPr sz="8000">
                <a:solidFill>
                  <a:schemeClr val="tx1"/>
                </a:solidFill>
                <a:latin typeface="Calibri" charset="0"/>
                <a:ea typeface="ＭＳ Ｐゴシック" charset="-128"/>
              </a:defRPr>
            </a:lvl9pPr>
          </a:lstStyle>
          <a:p>
            <a:pPr eaLnBrk="1" hangingPunct="1">
              <a:spcBef>
                <a:spcPct val="50000"/>
              </a:spcBef>
              <a:buFontTx/>
              <a:buNone/>
            </a:pPr>
            <a:r>
              <a:rPr lang="en-US" altLang="en-US" sz="4400" b="1" dirty="0" smtClean="0">
                <a:latin typeface="Arial" charset="0"/>
              </a:rPr>
              <a:t>References</a:t>
            </a:r>
            <a:endParaRPr lang="en-US" altLang="en-US" sz="4800" b="1" dirty="0">
              <a:latin typeface="Arial" charset="0"/>
            </a:endParaRPr>
          </a:p>
        </p:txBody>
      </p:sp>
      <p:sp>
        <p:nvSpPr>
          <p:cNvPr id="13325" name="Text Box 431"/>
          <p:cNvSpPr txBox="1">
            <a:spLocks noChangeArrowheads="1"/>
          </p:cNvSpPr>
          <p:nvPr/>
        </p:nvSpPr>
        <p:spPr bwMode="auto">
          <a:xfrm>
            <a:off x="639773" y="17692336"/>
            <a:ext cx="8197298"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82880" tIns="91440" rIns="182880" bIns="91440">
            <a:spAutoFit/>
          </a:bodyPr>
          <a:lstStyle>
            <a:lvl1pPr>
              <a:spcBef>
                <a:spcPct val="20000"/>
              </a:spcBef>
              <a:buFont typeface="Arial" charset="0"/>
              <a:buChar char="•"/>
              <a:defRPr sz="12800">
                <a:solidFill>
                  <a:schemeClr val="tx1"/>
                </a:solidFill>
                <a:latin typeface="Calibri" charset="0"/>
                <a:ea typeface="ＭＳ Ｐゴシック" charset="-128"/>
              </a:defRPr>
            </a:lvl1pPr>
            <a:lvl2pPr marL="742950" indent="-285750">
              <a:spcBef>
                <a:spcPct val="20000"/>
              </a:spcBef>
              <a:buFont typeface="Arial" charset="0"/>
              <a:buChar char="–"/>
              <a:defRPr sz="11200">
                <a:solidFill>
                  <a:schemeClr val="tx1"/>
                </a:solidFill>
                <a:latin typeface="Calibri" charset="0"/>
                <a:ea typeface="ＭＳ Ｐゴシック" charset="-128"/>
              </a:defRPr>
            </a:lvl2pPr>
            <a:lvl3pPr marL="1143000" indent="-228600">
              <a:spcBef>
                <a:spcPct val="20000"/>
              </a:spcBef>
              <a:buFont typeface="Arial" charset="0"/>
              <a:buChar char="•"/>
              <a:defRPr sz="9600">
                <a:solidFill>
                  <a:schemeClr val="tx1"/>
                </a:solidFill>
                <a:latin typeface="Calibri" charset="0"/>
                <a:ea typeface="ＭＳ Ｐゴシック" charset="-128"/>
              </a:defRPr>
            </a:lvl3pPr>
            <a:lvl4pPr marL="1600200" indent="-228600">
              <a:spcBef>
                <a:spcPct val="20000"/>
              </a:spcBef>
              <a:buFont typeface="Arial" charset="0"/>
              <a:buChar char="–"/>
              <a:defRPr sz="8000">
                <a:solidFill>
                  <a:schemeClr val="tx1"/>
                </a:solidFill>
                <a:latin typeface="Calibri" charset="0"/>
                <a:ea typeface="ＭＳ Ｐゴシック" charset="-128"/>
              </a:defRPr>
            </a:lvl4pPr>
            <a:lvl5pPr marL="2057400" indent="-228600">
              <a:spcBef>
                <a:spcPct val="20000"/>
              </a:spcBef>
              <a:buFont typeface="Arial" charset="0"/>
              <a:buChar char="»"/>
              <a:defRPr sz="8000">
                <a:solidFill>
                  <a:schemeClr val="tx1"/>
                </a:solidFill>
                <a:latin typeface="Calibri" charset="0"/>
                <a:ea typeface="ＭＳ Ｐゴシック" charset="-128"/>
              </a:defRPr>
            </a:lvl5pPr>
            <a:lvl6pPr marL="2514600" indent="-228600" defTabSz="1828800" eaLnBrk="0" fontAlgn="base" hangingPunct="0">
              <a:spcBef>
                <a:spcPct val="20000"/>
              </a:spcBef>
              <a:spcAft>
                <a:spcPct val="0"/>
              </a:spcAft>
              <a:buFont typeface="Arial" charset="0"/>
              <a:buChar char="»"/>
              <a:defRPr sz="8000">
                <a:solidFill>
                  <a:schemeClr val="tx1"/>
                </a:solidFill>
                <a:latin typeface="Calibri" charset="0"/>
                <a:ea typeface="ＭＳ Ｐゴシック" charset="-128"/>
              </a:defRPr>
            </a:lvl6pPr>
            <a:lvl7pPr marL="2971800" indent="-228600" defTabSz="1828800" eaLnBrk="0" fontAlgn="base" hangingPunct="0">
              <a:spcBef>
                <a:spcPct val="20000"/>
              </a:spcBef>
              <a:spcAft>
                <a:spcPct val="0"/>
              </a:spcAft>
              <a:buFont typeface="Arial" charset="0"/>
              <a:buChar char="»"/>
              <a:defRPr sz="8000">
                <a:solidFill>
                  <a:schemeClr val="tx1"/>
                </a:solidFill>
                <a:latin typeface="Calibri" charset="0"/>
                <a:ea typeface="ＭＳ Ｐゴシック" charset="-128"/>
              </a:defRPr>
            </a:lvl7pPr>
            <a:lvl8pPr marL="3429000" indent="-228600" defTabSz="1828800" eaLnBrk="0" fontAlgn="base" hangingPunct="0">
              <a:spcBef>
                <a:spcPct val="20000"/>
              </a:spcBef>
              <a:spcAft>
                <a:spcPct val="0"/>
              </a:spcAft>
              <a:buFont typeface="Arial" charset="0"/>
              <a:buChar char="»"/>
              <a:defRPr sz="8000">
                <a:solidFill>
                  <a:schemeClr val="tx1"/>
                </a:solidFill>
                <a:latin typeface="Calibri" charset="0"/>
                <a:ea typeface="ＭＳ Ｐゴシック" charset="-128"/>
              </a:defRPr>
            </a:lvl8pPr>
            <a:lvl9pPr marL="3886200" indent="-228600" defTabSz="1828800" eaLnBrk="0" fontAlgn="base" hangingPunct="0">
              <a:spcBef>
                <a:spcPct val="20000"/>
              </a:spcBef>
              <a:spcAft>
                <a:spcPct val="0"/>
              </a:spcAft>
              <a:buFont typeface="Arial" charset="0"/>
              <a:buChar char="»"/>
              <a:defRPr sz="8000">
                <a:solidFill>
                  <a:schemeClr val="tx1"/>
                </a:solidFill>
                <a:latin typeface="Calibri" charset="0"/>
                <a:ea typeface="ＭＳ Ｐゴシック" charset="-128"/>
              </a:defRPr>
            </a:lvl9pPr>
          </a:lstStyle>
          <a:p>
            <a:pPr eaLnBrk="1" hangingPunct="1">
              <a:spcBef>
                <a:spcPct val="50000"/>
              </a:spcBef>
              <a:buFontTx/>
              <a:buNone/>
            </a:pPr>
            <a:r>
              <a:rPr lang="en-US" altLang="en-US" sz="4400" b="1" dirty="0" smtClean="0">
                <a:solidFill>
                  <a:srgbClr val="000000"/>
                </a:solidFill>
                <a:latin typeface="Arial" charset="0"/>
              </a:rPr>
              <a:t>Findings and Implications</a:t>
            </a:r>
            <a:endParaRPr lang="en-US" altLang="en-US" sz="4800" b="1" dirty="0">
              <a:solidFill>
                <a:srgbClr val="000000"/>
              </a:solidFill>
              <a:latin typeface="Bank Gothic" charset="0"/>
            </a:endParaRPr>
          </a:p>
        </p:txBody>
      </p:sp>
      <p:sp>
        <p:nvSpPr>
          <p:cNvPr id="13326" name="Text Box 432"/>
          <p:cNvSpPr txBox="1">
            <a:spLocks noChangeArrowheads="1"/>
          </p:cNvSpPr>
          <p:nvPr/>
        </p:nvSpPr>
        <p:spPr bwMode="auto">
          <a:xfrm>
            <a:off x="25518816" y="19384398"/>
            <a:ext cx="5714026"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82880" tIns="91440" rIns="182880" bIns="91440">
            <a:spAutoFit/>
          </a:bodyPr>
          <a:lstStyle>
            <a:lvl1pPr>
              <a:spcBef>
                <a:spcPct val="20000"/>
              </a:spcBef>
              <a:buFont typeface="Arial" charset="0"/>
              <a:buChar char="•"/>
              <a:defRPr sz="12800">
                <a:solidFill>
                  <a:schemeClr val="tx1"/>
                </a:solidFill>
                <a:latin typeface="Calibri" charset="0"/>
                <a:ea typeface="ＭＳ Ｐゴシック" charset="-128"/>
              </a:defRPr>
            </a:lvl1pPr>
            <a:lvl2pPr marL="742950" indent="-285750">
              <a:spcBef>
                <a:spcPct val="20000"/>
              </a:spcBef>
              <a:buFont typeface="Arial" charset="0"/>
              <a:buChar char="–"/>
              <a:defRPr sz="11200">
                <a:solidFill>
                  <a:schemeClr val="tx1"/>
                </a:solidFill>
                <a:latin typeface="Calibri" charset="0"/>
                <a:ea typeface="ＭＳ Ｐゴシック" charset="-128"/>
              </a:defRPr>
            </a:lvl2pPr>
            <a:lvl3pPr marL="1143000" indent="-228600">
              <a:spcBef>
                <a:spcPct val="20000"/>
              </a:spcBef>
              <a:buFont typeface="Arial" charset="0"/>
              <a:buChar char="•"/>
              <a:defRPr sz="9600">
                <a:solidFill>
                  <a:schemeClr val="tx1"/>
                </a:solidFill>
                <a:latin typeface="Calibri" charset="0"/>
                <a:ea typeface="ＭＳ Ｐゴシック" charset="-128"/>
              </a:defRPr>
            </a:lvl3pPr>
            <a:lvl4pPr marL="1600200" indent="-228600">
              <a:spcBef>
                <a:spcPct val="20000"/>
              </a:spcBef>
              <a:buFont typeface="Arial" charset="0"/>
              <a:buChar char="–"/>
              <a:defRPr sz="8000">
                <a:solidFill>
                  <a:schemeClr val="tx1"/>
                </a:solidFill>
                <a:latin typeface="Calibri" charset="0"/>
                <a:ea typeface="ＭＳ Ｐゴシック" charset="-128"/>
              </a:defRPr>
            </a:lvl4pPr>
            <a:lvl5pPr marL="2057400" indent="-228600">
              <a:spcBef>
                <a:spcPct val="20000"/>
              </a:spcBef>
              <a:buFont typeface="Arial" charset="0"/>
              <a:buChar char="»"/>
              <a:defRPr sz="8000">
                <a:solidFill>
                  <a:schemeClr val="tx1"/>
                </a:solidFill>
                <a:latin typeface="Calibri" charset="0"/>
                <a:ea typeface="ＭＳ Ｐゴシック" charset="-128"/>
              </a:defRPr>
            </a:lvl5pPr>
            <a:lvl6pPr marL="2514600" indent="-228600" defTabSz="1828800" eaLnBrk="0" fontAlgn="base" hangingPunct="0">
              <a:spcBef>
                <a:spcPct val="20000"/>
              </a:spcBef>
              <a:spcAft>
                <a:spcPct val="0"/>
              </a:spcAft>
              <a:buFont typeface="Arial" charset="0"/>
              <a:buChar char="»"/>
              <a:defRPr sz="8000">
                <a:solidFill>
                  <a:schemeClr val="tx1"/>
                </a:solidFill>
                <a:latin typeface="Calibri" charset="0"/>
                <a:ea typeface="ＭＳ Ｐゴシック" charset="-128"/>
              </a:defRPr>
            </a:lvl6pPr>
            <a:lvl7pPr marL="2971800" indent="-228600" defTabSz="1828800" eaLnBrk="0" fontAlgn="base" hangingPunct="0">
              <a:spcBef>
                <a:spcPct val="20000"/>
              </a:spcBef>
              <a:spcAft>
                <a:spcPct val="0"/>
              </a:spcAft>
              <a:buFont typeface="Arial" charset="0"/>
              <a:buChar char="»"/>
              <a:defRPr sz="8000">
                <a:solidFill>
                  <a:schemeClr val="tx1"/>
                </a:solidFill>
                <a:latin typeface="Calibri" charset="0"/>
                <a:ea typeface="ＭＳ Ｐゴシック" charset="-128"/>
              </a:defRPr>
            </a:lvl7pPr>
            <a:lvl8pPr marL="3429000" indent="-228600" defTabSz="1828800" eaLnBrk="0" fontAlgn="base" hangingPunct="0">
              <a:spcBef>
                <a:spcPct val="20000"/>
              </a:spcBef>
              <a:spcAft>
                <a:spcPct val="0"/>
              </a:spcAft>
              <a:buFont typeface="Arial" charset="0"/>
              <a:buChar char="»"/>
              <a:defRPr sz="8000">
                <a:solidFill>
                  <a:schemeClr val="tx1"/>
                </a:solidFill>
                <a:latin typeface="Calibri" charset="0"/>
                <a:ea typeface="ＭＳ Ｐゴシック" charset="-128"/>
              </a:defRPr>
            </a:lvl8pPr>
            <a:lvl9pPr marL="3886200" indent="-228600" defTabSz="1828800" eaLnBrk="0" fontAlgn="base" hangingPunct="0">
              <a:spcBef>
                <a:spcPct val="20000"/>
              </a:spcBef>
              <a:spcAft>
                <a:spcPct val="0"/>
              </a:spcAft>
              <a:buFont typeface="Arial" charset="0"/>
              <a:buChar char="»"/>
              <a:defRPr sz="8000">
                <a:solidFill>
                  <a:schemeClr val="tx1"/>
                </a:solidFill>
                <a:latin typeface="Calibri" charset="0"/>
                <a:ea typeface="ＭＳ Ｐゴシック" charset="-128"/>
              </a:defRPr>
            </a:lvl9pPr>
          </a:lstStyle>
          <a:p>
            <a:pPr eaLnBrk="1" hangingPunct="1">
              <a:spcBef>
                <a:spcPct val="50000"/>
              </a:spcBef>
              <a:buFontTx/>
              <a:buNone/>
            </a:pPr>
            <a:r>
              <a:rPr lang="en-US" altLang="en-US" sz="4400" b="1" dirty="0">
                <a:latin typeface="Arial" charset="0"/>
              </a:rPr>
              <a:t>Future </a:t>
            </a:r>
            <a:r>
              <a:rPr lang="en-US" altLang="en-US" sz="4400" b="1" dirty="0" smtClean="0">
                <a:latin typeface="Arial" charset="0"/>
              </a:rPr>
              <a:t>Directions</a:t>
            </a:r>
            <a:endParaRPr lang="en-US" altLang="en-US" sz="4400" b="1" dirty="0">
              <a:latin typeface="Arial" charset="0"/>
            </a:endParaRPr>
          </a:p>
        </p:txBody>
      </p:sp>
      <p:sp>
        <p:nvSpPr>
          <p:cNvPr id="13327" name="Text Box 442"/>
          <p:cNvSpPr txBox="1">
            <a:spLocks noChangeArrowheads="1"/>
          </p:cNvSpPr>
          <p:nvPr/>
        </p:nvSpPr>
        <p:spPr bwMode="auto">
          <a:xfrm>
            <a:off x="13021602" y="4364261"/>
            <a:ext cx="11734800" cy="86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2880" tIns="91440" rIns="182880" bIns="91440">
            <a:spAutoFit/>
          </a:bodyPr>
          <a:lstStyle>
            <a:lvl1pPr>
              <a:spcBef>
                <a:spcPct val="20000"/>
              </a:spcBef>
              <a:buFont typeface="Arial" charset="0"/>
              <a:buChar char="•"/>
              <a:defRPr sz="12800">
                <a:solidFill>
                  <a:schemeClr val="tx1"/>
                </a:solidFill>
                <a:latin typeface="Calibri" charset="0"/>
                <a:ea typeface="ＭＳ Ｐゴシック" charset="-128"/>
              </a:defRPr>
            </a:lvl1pPr>
            <a:lvl2pPr marL="742950" indent="-285750">
              <a:spcBef>
                <a:spcPct val="20000"/>
              </a:spcBef>
              <a:buFont typeface="Arial" charset="0"/>
              <a:buChar char="–"/>
              <a:defRPr sz="11200">
                <a:solidFill>
                  <a:schemeClr val="tx1"/>
                </a:solidFill>
                <a:latin typeface="Calibri" charset="0"/>
                <a:ea typeface="ＭＳ Ｐゴシック" charset="-128"/>
              </a:defRPr>
            </a:lvl2pPr>
            <a:lvl3pPr marL="1143000" indent="-228600">
              <a:spcBef>
                <a:spcPct val="20000"/>
              </a:spcBef>
              <a:buFont typeface="Arial" charset="0"/>
              <a:buChar char="•"/>
              <a:defRPr sz="9600">
                <a:solidFill>
                  <a:schemeClr val="tx1"/>
                </a:solidFill>
                <a:latin typeface="Calibri" charset="0"/>
                <a:ea typeface="ＭＳ Ｐゴシック" charset="-128"/>
              </a:defRPr>
            </a:lvl3pPr>
            <a:lvl4pPr marL="1600200" indent="-228600">
              <a:spcBef>
                <a:spcPct val="20000"/>
              </a:spcBef>
              <a:buFont typeface="Arial" charset="0"/>
              <a:buChar char="–"/>
              <a:defRPr sz="8000">
                <a:solidFill>
                  <a:schemeClr val="tx1"/>
                </a:solidFill>
                <a:latin typeface="Calibri" charset="0"/>
                <a:ea typeface="ＭＳ Ｐゴシック" charset="-128"/>
              </a:defRPr>
            </a:lvl4pPr>
            <a:lvl5pPr marL="2057400" indent="-228600">
              <a:spcBef>
                <a:spcPct val="20000"/>
              </a:spcBef>
              <a:buFont typeface="Arial" charset="0"/>
              <a:buChar char="»"/>
              <a:defRPr sz="8000">
                <a:solidFill>
                  <a:schemeClr val="tx1"/>
                </a:solidFill>
                <a:latin typeface="Calibri" charset="0"/>
                <a:ea typeface="ＭＳ Ｐゴシック" charset="-128"/>
              </a:defRPr>
            </a:lvl5pPr>
            <a:lvl6pPr marL="2514600" indent="-228600" defTabSz="1828800" eaLnBrk="0" fontAlgn="base" hangingPunct="0">
              <a:spcBef>
                <a:spcPct val="20000"/>
              </a:spcBef>
              <a:spcAft>
                <a:spcPct val="0"/>
              </a:spcAft>
              <a:buFont typeface="Arial" charset="0"/>
              <a:buChar char="»"/>
              <a:defRPr sz="8000">
                <a:solidFill>
                  <a:schemeClr val="tx1"/>
                </a:solidFill>
                <a:latin typeface="Calibri" charset="0"/>
                <a:ea typeface="ＭＳ Ｐゴシック" charset="-128"/>
              </a:defRPr>
            </a:lvl6pPr>
            <a:lvl7pPr marL="2971800" indent="-228600" defTabSz="1828800" eaLnBrk="0" fontAlgn="base" hangingPunct="0">
              <a:spcBef>
                <a:spcPct val="20000"/>
              </a:spcBef>
              <a:spcAft>
                <a:spcPct val="0"/>
              </a:spcAft>
              <a:buFont typeface="Arial" charset="0"/>
              <a:buChar char="»"/>
              <a:defRPr sz="8000">
                <a:solidFill>
                  <a:schemeClr val="tx1"/>
                </a:solidFill>
                <a:latin typeface="Calibri" charset="0"/>
                <a:ea typeface="ＭＳ Ｐゴシック" charset="-128"/>
              </a:defRPr>
            </a:lvl7pPr>
            <a:lvl8pPr marL="3429000" indent="-228600" defTabSz="1828800" eaLnBrk="0" fontAlgn="base" hangingPunct="0">
              <a:spcBef>
                <a:spcPct val="20000"/>
              </a:spcBef>
              <a:spcAft>
                <a:spcPct val="0"/>
              </a:spcAft>
              <a:buFont typeface="Arial" charset="0"/>
              <a:buChar char="»"/>
              <a:defRPr sz="8000">
                <a:solidFill>
                  <a:schemeClr val="tx1"/>
                </a:solidFill>
                <a:latin typeface="Calibri" charset="0"/>
                <a:ea typeface="ＭＳ Ｐゴシック" charset="-128"/>
              </a:defRPr>
            </a:lvl8pPr>
            <a:lvl9pPr marL="3886200" indent="-228600" defTabSz="1828800" eaLnBrk="0" fontAlgn="base" hangingPunct="0">
              <a:spcBef>
                <a:spcPct val="20000"/>
              </a:spcBef>
              <a:spcAft>
                <a:spcPct val="0"/>
              </a:spcAft>
              <a:buFont typeface="Arial" charset="0"/>
              <a:buChar char="»"/>
              <a:defRPr sz="8000">
                <a:solidFill>
                  <a:schemeClr val="tx1"/>
                </a:solidFill>
                <a:latin typeface="Calibri" charset="0"/>
                <a:ea typeface="ＭＳ Ｐゴシック" charset="-128"/>
              </a:defRPr>
            </a:lvl9pPr>
          </a:lstStyle>
          <a:p>
            <a:pPr eaLnBrk="1" hangingPunct="1">
              <a:spcBef>
                <a:spcPct val="50000"/>
              </a:spcBef>
              <a:buFontTx/>
              <a:buNone/>
            </a:pPr>
            <a:r>
              <a:rPr lang="en-US" altLang="en-US" sz="4400" b="1" dirty="0" smtClean="0">
                <a:latin typeface="Arial" charset="0"/>
              </a:rPr>
              <a:t>Methods and Approach</a:t>
            </a:r>
            <a:endParaRPr lang="en-US" altLang="en-US" sz="4800" b="1" dirty="0">
              <a:latin typeface="Bank Gothic" charset="0"/>
            </a:endParaRPr>
          </a:p>
        </p:txBody>
      </p:sp>
      <p:sp>
        <p:nvSpPr>
          <p:cNvPr id="13329" name="Text Box 452"/>
          <p:cNvSpPr txBox="1">
            <a:spLocks noChangeArrowheads="1"/>
          </p:cNvSpPr>
          <p:nvPr/>
        </p:nvSpPr>
        <p:spPr bwMode="auto">
          <a:xfrm>
            <a:off x="838200" y="13686240"/>
            <a:ext cx="113538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2880" tIns="91440" rIns="182880" bIns="91440">
            <a:spAutoFit/>
          </a:bodyPr>
          <a:lstStyle>
            <a:lvl1pPr>
              <a:spcBef>
                <a:spcPct val="20000"/>
              </a:spcBef>
              <a:buFont typeface="Arial" charset="0"/>
              <a:buChar char="•"/>
              <a:defRPr sz="12800">
                <a:solidFill>
                  <a:schemeClr val="tx1"/>
                </a:solidFill>
                <a:latin typeface="Calibri" charset="0"/>
                <a:ea typeface="ＭＳ Ｐゴシック" charset="-128"/>
              </a:defRPr>
            </a:lvl1pPr>
            <a:lvl2pPr marL="742950" indent="-285750">
              <a:spcBef>
                <a:spcPct val="20000"/>
              </a:spcBef>
              <a:buFont typeface="Arial" charset="0"/>
              <a:buChar char="–"/>
              <a:defRPr sz="11200">
                <a:solidFill>
                  <a:schemeClr val="tx1"/>
                </a:solidFill>
                <a:latin typeface="Calibri" charset="0"/>
                <a:ea typeface="ＭＳ Ｐゴシック" charset="-128"/>
              </a:defRPr>
            </a:lvl2pPr>
            <a:lvl3pPr marL="1143000" indent="-228600">
              <a:spcBef>
                <a:spcPct val="20000"/>
              </a:spcBef>
              <a:buFont typeface="Arial" charset="0"/>
              <a:buChar char="•"/>
              <a:defRPr sz="9600">
                <a:solidFill>
                  <a:schemeClr val="tx1"/>
                </a:solidFill>
                <a:latin typeface="Calibri" charset="0"/>
                <a:ea typeface="ＭＳ Ｐゴシック" charset="-128"/>
              </a:defRPr>
            </a:lvl3pPr>
            <a:lvl4pPr marL="1600200" indent="-228600">
              <a:spcBef>
                <a:spcPct val="20000"/>
              </a:spcBef>
              <a:buFont typeface="Arial" charset="0"/>
              <a:buChar char="–"/>
              <a:defRPr sz="8000">
                <a:solidFill>
                  <a:schemeClr val="tx1"/>
                </a:solidFill>
                <a:latin typeface="Calibri" charset="0"/>
                <a:ea typeface="ＭＳ Ｐゴシック" charset="-128"/>
              </a:defRPr>
            </a:lvl4pPr>
            <a:lvl5pPr marL="2057400" indent="-228600">
              <a:spcBef>
                <a:spcPct val="20000"/>
              </a:spcBef>
              <a:buFont typeface="Arial" charset="0"/>
              <a:buChar char="»"/>
              <a:defRPr sz="8000">
                <a:solidFill>
                  <a:schemeClr val="tx1"/>
                </a:solidFill>
                <a:latin typeface="Calibri" charset="0"/>
                <a:ea typeface="ＭＳ Ｐゴシック" charset="-128"/>
              </a:defRPr>
            </a:lvl5pPr>
            <a:lvl6pPr marL="2514600" indent="-228600" defTabSz="1828800" eaLnBrk="0" fontAlgn="base" hangingPunct="0">
              <a:spcBef>
                <a:spcPct val="20000"/>
              </a:spcBef>
              <a:spcAft>
                <a:spcPct val="0"/>
              </a:spcAft>
              <a:buFont typeface="Arial" charset="0"/>
              <a:buChar char="»"/>
              <a:defRPr sz="8000">
                <a:solidFill>
                  <a:schemeClr val="tx1"/>
                </a:solidFill>
                <a:latin typeface="Calibri" charset="0"/>
                <a:ea typeface="ＭＳ Ｐゴシック" charset="-128"/>
              </a:defRPr>
            </a:lvl6pPr>
            <a:lvl7pPr marL="2971800" indent="-228600" defTabSz="1828800" eaLnBrk="0" fontAlgn="base" hangingPunct="0">
              <a:spcBef>
                <a:spcPct val="20000"/>
              </a:spcBef>
              <a:spcAft>
                <a:spcPct val="0"/>
              </a:spcAft>
              <a:buFont typeface="Arial" charset="0"/>
              <a:buChar char="»"/>
              <a:defRPr sz="8000">
                <a:solidFill>
                  <a:schemeClr val="tx1"/>
                </a:solidFill>
                <a:latin typeface="Calibri" charset="0"/>
                <a:ea typeface="ＭＳ Ｐゴシック" charset="-128"/>
              </a:defRPr>
            </a:lvl7pPr>
            <a:lvl8pPr marL="3429000" indent="-228600" defTabSz="1828800" eaLnBrk="0" fontAlgn="base" hangingPunct="0">
              <a:spcBef>
                <a:spcPct val="20000"/>
              </a:spcBef>
              <a:spcAft>
                <a:spcPct val="0"/>
              </a:spcAft>
              <a:buFont typeface="Arial" charset="0"/>
              <a:buChar char="»"/>
              <a:defRPr sz="8000">
                <a:solidFill>
                  <a:schemeClr val="tx1"/>
                </a:solidFill>
                <a:latin typeface="Calibri" charset="0"/>
                <a:ea typeface="ＭＳ Ｐゴシック" charset="-128"/>
              </a:defRPr>
            </a:lvl8pPr>
            <a:lvl9pPr marL="3886200" indent="-228600" defTabSz="1828800" eaLnBrk="0" fontAlgn="base" hangingPunct="0">
              <a:spcBef>
                <a:spcPct val="20000"/>
              </a:spcBef>
              <a:spcAft>
                <a:spcPct val="0"/>
              </a:spcAft>
              <a:buFont typeface="Arial" charset="0"/>
              <a:buChar char="»"/>
              <a:defRPr sz="8000">
                <a:solidFill>
                  <a:schemeClr val="tx1"/>
                </a:solidFill>
                <a:latin typeface="Calibri" charset="0"/>
                <a:ea typeface="ＭＳ Ｐゴシック" charset="-128"/>
              </a:defRPr>
            </a:lvl9pPr>
          </a:lstStyle>
          <a:p>
            <a:pPr eaLnBrk="1" hangingPunct="1">
              <a:spcBef>
                <a:spcPct val="0"/>
              </a:spcBef>
              <a:spcAft>
                <a:spcPts val="1000"/>
              </a:spcAft>
              <a:buFontTx/>
              <a:buNone/>
            </a:pPr>
            <a:r>
              <a:rPr lang="en-US" altLang="en-US" sz="4800" b="1" i="1" dirty="0" smtClean="0">
                <a:solidFill>
                  <a:srgbClr val="000000"/>
                </a:solidFill>
                <a:latin typeface="Arial" charset="0"/>
              </a:rPr>
              <a:t>Driving </a:t>
            </a:r>
            <a:r>
              <a:rPr lang="en-US" altLang="en-US" sz="4800" b="1" i="1" dirty="0">
                <a:solidFill>
                  <a:srgbClr val="000000"/>
                </a:solidFill>
                <a:latin typeface="Arial" charset="0"/>
              </a:rPr>
              <a:t>Question: </a:t>
            </a:r>
            <a:r>
              <a:rPr lang="en-US" altLang="en-US" sz="4800" b="1" i="1" dirty="0" smtClean="0">
                <a:solidFill>
                  <a:srgbClr val="000000"/>
                </a:solidFill>
                <a:latin typeface="Arial" charset="0"/>
              </a:rPr>
              <a:t>Can we find previously unassociated members of the Fog pathway by using a computational approach?</a:t>
            </a:r>
            <a:endParaRPr lang="en-US" altLang="en-US" sz="4800" b="1" i="1" dirty="0">
              <a:solidFill>
                <a:srgbClr val="000000"/>
              </a:solidFill>
              <a:latin typeface="Arial" charset="0"/>
            </a:endParaRPr>
          </a:p>
        </p:txBody>
      </p:sp>
      <p:sp>
        <p:nvSpPr>
          <p:cNvPr id="13331" name="Rectangle 533"/>
          <p:cNvSpPr>
            <a:spLocks noChangeArrowheads="1"/>
          </p:cNvSpPr>
          <p:nvPr/>
        </p:nvSpPr>
        <p:spPr bwMode="auto">
          <a:xfrm>
            <a:off x="873125" y="16989425"/>
            <a:ext cx="1841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charset="0"/>
              <a:buChar char="•"/>
              <a:defRPr sz="12800">
                <a:solidFill>
                  <a:schemeClr val="tx1"/>
                </a:solidFill>
                <a:latin typeface="Calibri" charset="0"/>
                <a:ea typeface="ＭＳ Ｐゴシック" charset="-128"/>
              </a:defRPr>
            </a:lvl1pPr>
            <a:lvl2pPr marL="742950" indent="-285750">
              <a:spcBef>
                <a:spcPct val="20000"/>
              </a:spcBef>
              <a:buFont typeface="Arial" charset="0"/>
              <a:buChar char="–"/>
              <a:defRPr sz="11200">
                <a:solidFill>
                  <a:schemeClr val="tx1"/>
                </a:solidFill>
                <a:latin typeface="Calibri" charset="0"/>
                <a:ea typeface="ＭＳ Ｐゴシック" charset="-128"/>
              </a:defRPr>
            </a:lvl2pPr>
            <a:lvl3pPr marL="1143000" indent="-228600">
              <a:spcBef>
                <a:spcPct val="20000"/>
              </a:spcBef>
              <a:buFont typeface="Arial" charset="0"/>
              <a:buChar char="•"/>
              <a:defRPr sz="9600">
                <a:solidFill>
                  <a:schemeClr val="tx1"/>
                </a:solidFill>
                <a:latin typeface="Calibri" charset="0"/>
                <a:ea typeface="ＭＳ Ｐゴシック" charset="-128"/>
              </a:defRPr>
            </a:lvl3pPr>
            <a:lvl4pPr marL="1600200" indent="-228600">
              <a:spcBef>
                <a:spcPct val="20000"/>
              </a:spcBef>
              <a:buFont typeface="Arial" charset="0"/>
              <a:buChar char="–"/>
              <a:defRPr sz="8000">
                <a:solidFill>
                  <a:schemeClr val="tx1"/>
                </a:solidFill>
                <a:latin typeface="Calibri" charset="0"/>
                <a:ea typeface="ＭＳ Ｐゴシック" charset="-128"/>
              </a:defRPr>
            </a:lvl4pPr>
            <a:lvl5pPr marL="2057400" indent="-228600">
              <a:spcBef>
                <a:spcPct val="20000"/>
              </a:spcBef>
              <a:buFont typeface="Arial" charset="0"/>
              <a:buChar char="»"/>
              <a:defRPr sz="8000">
                <a:solidFill>
                  <a:schemeClr val="tx1"/>
                </a:solidFill>
                <a:latin typeface="Calibri" charset="0"/>
                <a:ea typeface="ＭＳ Ｐゴシック" charset="-128"/>
              </a:defRPr>
            </a:lvl5pPr>
            <a:lvl6pPr marL="2514600" indent="-228600" defTabSz="1828800" eaLnBrk="0" fontAlgn="base" hangingPunct="0">
              <a:spcBef>
                <a:spcPct val="20000"/>
              </a:spcBef>
              <a:spcAft>
                <a:spcPct val="0"/>
              </a:spcAft>
              <a:buFont typeface="Arial" charset="0"/>
              <a:buChar char="»"/>
              <a:defRPr sz="8000">
                <a:solidFill>
                  <a:schemeClr val="tx1"/>
                </a:solidFill>
                <a:latin typeface="Calibri" charset="0"/>
                <a:ea typeface="ＭＳ Ｐゴシック" charset="-128"/>
              </a:defRPr>
            </a:lvl6pPr>
            <a:lvl7pPr marL="2971800" indent="-228600" defTabSz="1828800" eaLnBrk="0" fontAlgn="base" hangingPunct="0">
              <a:spcBef>
                <a:spcPct val="20000"/>
              </a:spcBef>
              <a:spcAft>
                <a:spcPct val="0"/>
              </a:spcAft>
              <a:buFont typeface="Arial" charset="0"/>
              <a:buChar char="»"/>
              <a:defRPr sz="8000">
                <a:solidFill>
                  <a:schemeClr val="tx1"/>
                </a:solidFill>
                <a:latin typeface="Calibri" charset="0"/>
                <a:ea typeface="ＭＳ Ｐゴシック" charset="-128"/>
              </a:defRPr>
            </a:lvl7pPr>
            <a:lvl8pPr marL="3429000" indent="-228600" defTabSz="1828800" eaLnBrk="0" fontAlgn="base" hangingPunct="0">
              <a:spcBef>
                <a:spcPct val="20000"/>
              </a:spcBef>
              <a:spcAft>
                <a:spcPct val="0"/>
              </a:spcAft>
              <a:buFont typeface="Arial" charset="0"/>
              <a:buChar char="»"/>
              <a:defRPr sz="8000">
                <a:solidFill>
                  <a:schemeClr val="tx1"/>
                </a:solidFill>
                <a:latin typeface="Calibri" charset="0"/>
                <a:ea typeface="ＭＳ Ｐゴシック" charset="-128"/>
              </a:defRPr>
            </a:lvl8pPr>
            <a:lvl9pPr marL="3886200" indent="-228600" defTabSz="1828800" eaLnBrk="0" fontAlgn="base" hangingPunct="0">
              <a:spcBef>
                <a:spcPct val="20000"/>
              </a:spcBef>
              <a:spcAft>
                <a:spcPct val="0"/>
              </a:spcAft>
              <a:buFont typeface="Arial" charset="0"/>
              <a:buChar char="»"/>
              <a:defRPr sz="8000">
                <a:solidFill>
                  <a:schemeClr val="tx1"/>
                </a:solidFill>
                <a:latin typeface="Calibri" charset="0"/>
                <a:ea typeface="ＭＳ Ｐゴシック" charset="-128"/>
              </a:defRPr>
            </a:lvl9pPr>
          </a:lstStyle>
          <a:p>
            <a:pPr eaLnBrk="1" hangingPunct="1">
              <a:spcBef>
                <a:spcPct val="50000"/>
              </a:spcBef>
              <a:buFontTx/>
              <a:buNone/>
            </a:pPr>
            <a:endParaRPr lang="en-US" altLang="en-US" sz="3600"/>
          </a:p>
        </p:txBody>
      </p:sp>
      <p:sp>
        <p:nvSpPr>
          <p:cNvPr id="13332" name="TextBox 21"/>
          <p:cNvSpPr txBox="1">
            <a:spLocks noChangeArrowheads="1"/>
          </p:cNvSpPr>
          <p:nvPr/>
        </p:nvSpPr>
        <p:spPr bwMode="auto">
          <a:xfrm>
            <a:off x="6275387" y="476757"/>
            <a:ext cx="23999825"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09575">
              <a:spcBef>
                <a:spcPct val="20000"/>
              </a:spcBef>
              <a:buFont typeface="Arial" charset="0"/>
              <a:buChar char="•"/>
              <a:defRPr sz="12800">
                <a:solidFill>
                  <a:schemeClr val="tx1"/>
                </a:solidFill>
                <a:latin typeface="Calibri" charset="0"/>
                <a:ea typeface="ＭＳ Ｐゴシック" charset="-128"/>
              </a:defRPr>
            </a:lvl1pPr>
            <a:lvl2pPr marL="742950" indent="-285750">
              <a:spcBef>
                <a:spcPct val="20000"/>
              </a:spcBef>
              <a:buFont typeface="Arial" charset="0"/>
              <a:buChar char="–"/>
              <a:defRPr sz="11200">
                <a:solidFill>
                  <a:schemeClr val="tx1"/>
                </a:solidFill>
                <a:latin typeface="Calibri" charset="0"/>
                <a:ea typeface="ＭＳ Ｐゴシック" charset="-128"/>
              </a:defRPr>
            </a:lvl2pPr>
            <a:lvl3pPr marL="1143000" indent="-228600">
              <a:spcBef>
                <a:spcPct val="20000"/>
              </a:spcBef>
              <a:buFont typeface="Arial" charset="0"/>
              <a:buChar char="•"/>
              <a:defRPr sz="9600">
                <a:solidFill>
                  <a:schemeClr val="tx1"/>
                </a:solidFill>
                <a:latin typeface="Calibri" charset="0"/>
                <a:ea typeface="ＭＳ Ｐゴシック" charset="-128"/>
              </a:defRPr>
            </a:lvl3pPr>
            <a:lvl4pPr marL="1600200" indent="-228600">
              <a:spcBef>
                <a:spcPct val="20000"/>
              </a:spcBef>
              <a:buFont typeface="Arial" charset="0"/>
              <a:buChar char="–"/>
              <a:defRPr sz="8000">
                <a:solidFill>
                  <a:schemeClr val="tx1"/>
                </a:solidFill>
                <a:latin typeface="Calibri" charset="0"/>
                <a:ea typeface="ＭＳ Ｐゴシック" charset="-128"/>
              </a:defRPr>
            </a:lvl4pPr>
            <a:lvl5pPr marL="2057400" indent="-228600">
              <a:spcBef>
                <a:spcPct val="20000"/>
              </a:spcBef>
              <a:buFont typeface="Arial" charset="0"/>
              <a:buChar char="»"/>
              <a:defRPr sz="8000">
                <a:solidFill>
                  <a:schemeClr val="tx1"/>
                </a:solidFill>
                <a:latin typeface="Calibri" charset="0"/>
                <a:ea typeface="ＭＳ Ｐゴシック" charset="-128"/>
              </a:defRPr>
            </a:lvl5pPr>
            <a:lvl6pPr marL="2514600" indent="-228600" defTabSz="1828800" eaLnBrk="0" fontAlgn="base" hangingPunct="0">
              <a:spcBef>
                <a:spcPct val="20000"/>
              </a:spcBef>
              <a:spcAft>
                <a:spcPct val="0"/>
              </a:spcAft>
              <a:buFont typeface="Arial" charset="0"/>
              <a:buChar char="»"/>
              <a:defRPr sz="8000">
                <a:solidFill>
                  <a:schemeClr val="tx1"/>
                </a:solidFill>
                <a:latin typeface="Calibri" charset="0"/>
                <a:ea typeface="ＭＳ Ｐゴシック" charset="-128"/>
              </a:defRPr>
            </a:lvl6pPr>
            <a:lvl7pPr marL="2971800" indent="-228600" defTabSz="1828800" eaLnBrk="0" fontAlgn="base" hangingPunct="0">
              <a:spcBef>
                <a:spcPct val="20000"/>
              </a:spcBef>
              <a:spcAft>
                <a:spcPct val="0"/>
              </a:spcAft>
              <a:buFont typeface="Arial" charset="0"/>
              <a:buChar char="»"/>
              <a:defRPr sz="8000">
                <a:solidFill>
                  <a:schemeClr val="tx1"/>
                </a:solidFill>
                <a:latin typeface="Calibri" charset="0"/>
                <a:ea typeface="ＭＳ Ｐゴシック" charset="-128"/>
              </a:defRPr>
            </a:lvl7pPr>
            <a:lvl8pPr marL="3429000" indent="-228600" defTabSz="1828800" eaLnBrk="0" fontAlgn="base" hangingPunct="0">
              <a:spcBef>
                <a:spcPct val="20000"/>
              </a:spcBef>
              <a:spcAft>
                <a:spcPct val="0"/>
              </a:spcAft>
              <a:buFont typeface="Arial" charset="0"/>
              <a:buChar char="»"/>
              <a:defRPr sz="8000">
                <a:solidFill>
                  <a:schemeClr val="tx1"/>
                </a:solidFill>
                <a:latin typeface="Calibri" charset="0"/>
                <a:ea typeface="ＭＳ Ｐゴシック" charset="-128"/>
              </a:defRPr>
            </a:lvl8pPr>
            <a:lvl9pPr marL="3886200" indent="-228600" defTabSz="1828800" eaLnBrk="0" fontAlgn="base" hangingPunct="0">
              <a:spcBef>
                <a:spcPct val="20000"/>
              </a:spcBef>
              <a:spcAft>
                <a:spcPct val="0"/>
              </a:spcAft>
              <a:buFont typeface="Arial" charset="0"/>
              <a:buChar char="»"/>
              <a:defRPr sz="8000">
                <a:solidFill>
                  <a:schemeClr val="tx1"/>
                </a:solidFill>
                <a:latin typeface="Calibri" charset="0"/>
                <a:ea typeface="ＭＳ Ｐゴシック" charset="-128"/>
              </a:defRPr>
            </a:lvl9pPr>
          </a:lstStyle>
          <a:p>
            <a:pPr algn="ctr" eaLnBrk="1" hangingPunct="1">
              <a:spcBef>
                <a:spcPct val="50000"/>
              </a:spcBef>
              <a:buFontTx/>
              <a:buNone/>
            </a:pPr>
            <a:r>
              <a:rPr lang="en-US" altLang="en-US" sz="4800" b="1" dirty="0" smtClean="0">
                <a:latin typeface="Arial" charset="0"/>
              </a:rPr>
              <a:t>Exploration and Identification of Novel Fog Signaling Pathway Members via Application of [Placeholder] Algorithms</a:t>
            </a:r>
          </a:p>
          <a:p>
            <a:pPr algn="ctr" eaLnBrk="1" hangingPunct="1">
              <a:spcBef>
                <a:spcPct val="50000"/>
              </a:spcBef>
              <a:buFontTx/>
              <a:buNone/>
            </a:pPr>
            <a:r>
              <a:rPr lang="en-US" altLang="en-US" sz="4000" b="1" dirty="0" smtClean="0">
                <a:latin typeface="Arial" charset="0"/>
              </a:rPr>
              <a:t>Miriam Bern, Wyatt </a:t>
            </a:r>
            <a:r>
              <a:rPr lang="en-US" altLang="en-US" sz="4000" b="1" dirty="0" err="1" smtClean="0">
                <a:latin typeface="Arial" charset="0"/>
              </a:rPr>
              <a:t>Gormley</a:t>
            </a:r>
            <a:r>
              <a:rPr lang="en-US" altLang="en-US" sz="4000" b="1" dirty="0" smtClean="0">
                <a:latin typeface="Arial" charset="0"/>
              </a:rPr>
              <a:t>, Elaine </a:t>
            </a:r>
            <a:r>
              <a:rPr lang="en-US" altLang="en-US" sz="4000" b="1" dirty="0" err="1" smtClean="0">
                <a:latin typeface="Arial" charset="0"/>
              </a:rPr>
              <a:t>Kushkowski</a:t>
            </a:r>
            <a:r>
              <a:rPr lang="en-US" altLang="en-US" sz="4000" b="1" dirty="0" smtClean="0">
                <a:latin typeface="Arial" charset="0"/>
              </a:rPr>
              <a:t>, Kathy Thompson, Logan Tibbetts[, Anna Ritz?]</a:t>
            </a:r>
          </a:p>
          <a:p>
            <a:pPr algn="ctr" eaLnBrk="1" hangingPunct="1">
              <a:spcBef>
                <a:spcPct val="50000"/>
              </a:spcBef>
              <a:buFontTx/>
              <a:buNone/>
            </a:pPr>
            <a:r>
              <a:rPr lang="en-US" altLang="en-US" sz="4000" b="1" dirty="0" smtClean="0">
                <a:latin typeface="Arial" charset="0"/>
              </a:rPr>
              <a:t>Bio 331: Computational Systems Biology</a:t>
            </a:r>
            <a:endParaRPr lang="en-US" altLang="en-US" sz="7200" dirty="0" smtClean="0">
              <a:latin typeface="Book Antiqua" charset="0"/>
            </a:endParaRPr>
          </a:p>
          <a:p>
            <a:pPr eaLnBrk="1" hangingPunct="1">
              <a:spcBef>
                <a:spcPct val="0"/>
              </a:spcBef>
              <a:buFontTx/>
              <a:buNone/>
            </a:pPr>
            <a:endParaRPr lang="en-US" altLang="en-US" sz="7200" dirty="0"/>
          </a:p>
        </p:txBody>
      </p:sp>
      <p:pic>
        <p:nvPicPr>
          <p:cNvPr id="13333" name="Picture 91" descr="griffin_circle_modified-1.pd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827913" y="822325"/>
            <a:ext cx="2670175" cy="268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51" name="Rectangle 165"/>
          <p:cNvSpPr>
            <a:spLocks noChangeArrowheads="1"/>
          </p:cNvSpPr>
          <p:nvPr/>
        </p:nvSpPr>
        <p:spPr bwMode="auto">
          <a:xfrm>
            <a:off x="26289000" y="24003000"/>
            <a:ext cx="9728200" cy="2901950"/>
          </a:xfrm>
          <a:prstGeom prst="rect">
            <a:avLst/>
          </a:prstGeom>
          <a:solidFill>
            <a:srgbClr val="F2DCDB"/>
          </a:solidFill>
          <a:ln w="127000">
            <a:solidFill>
              <a:schemeClr val="tx1"/>
            </a:solidFill>
            <a:miter lim="800000"/>
            <a:headEnd/>
            <a:tailEnd/>
          </a:ln>
        </p:spPr>
        <p:txBody>
          <a:bodyPr wrap="none" anchor="ctr"/>
          <a:lstStyle>
            <a:lvl1pPr>
              <a:spcBef>
                <a:spcPct val="20000"/>
              </a:spcBef>
              <a:buFont typeface="Arial" charset="0"/>
              <a:buChar char="•"/>
              <a:defRPr sz="12800">
                <a:solidFill>
                  <a:schemeClr val="tx1"/>
                </a:solidFill>
                <a:latin typeface="Calibri" charset="0"/>
                <a:ea typeface="ＭＳ Ｐゴシック" charset="-128"/>
              </a:defRPr>
            </a:lvl1pPr>
            <a:lvl2pPr marL="742950" indent="-285750">
              <a:spcBef>
                <a:spcPct val="20000"/>
              </a:spcBef>
              <a:buFont typeface="Arial" charset="0"/>
              <a:buChar char="–"/>
              <a:defRPr sz="11200">
                <a:solidFill>
                  <a:schemeClr val="tx1"/>
                </a:solidFill>
                <a:latin typeface="Calibri" charset="0"/>
                <a:ea typeface="ＭＳ Ｐゴシック" charset="-128"/>
              </a:defRPr>
            </a:lvl2pPr>
            <a:lvl3pPr marL="1143000" indent="-228600">
              <a:spcBef>
                <a:spcPct val="20000"/>
              </a:spcBef>
              <a:buFont typeface="Arial" charset="0"/>
              <a:buChar char="•"/>
              <a:defRPr sz="9600">
                <a:solidFill>
                  <a:schemeClr val="tx1"/>
                </a:solidFill>
                <a:latin typeface="Calibri" charset="0"/>
                <a:ea typeface="ＭＳ Ｐゴシック" charset="-128"/>
              </a:defRPr>
            </a:lvl3pPr>
            <a:lvl4pPr marL="1600200" indent="-228600">
              <a:spcBef>
                <a:spcPct val="20000"/>
              </a:spcBef>
              <a:buFont typeface="Arial" charset="0"/>
              <a:buChar char="–"/>
              <a:defRPr sz="8000">
                <a:solidFill>
                  <a:schemeClr val="tx1"/>
                </a:solidFill>
                <a:latin typeface="Calibri" charset="0"/>
                <a:ea typeface="ＭＳ Ｐゴシック" charset="-128"/>
              </a:defRPr>
            </a:lvl4pPr>
            <a:lvl5pPr marL="2057400" indent="-228600">
              <a:spcBef>
                <a:spcPct val="20000"/>
              </a:spcBef>
              <a:buFont typeface="Arial" charset="0"/>
              <a:buChar char="»"/>
              <a:defRPr sz="8000">
                <a:solidFill>
                  <a:schemeClr val="tx1"/>
                </a:solidFill>
                <a:latin typeface="Calibri" charset="0"/>
                <a:ea typeface="ＭＳ Ｐゴシック" charset="-128"/>
              </a:defRPr>
            </a:lvl5pPr>
            <a:lvl6pPr marL="2514600" indent="-228600" defTabSz="1828800" eaLnBrk="0" fontAlgn="base" hangingPunct="0">
              <a:spcBef>
                <a:spcPct val="20000"/>
              </a:spcBef>
              <a:spcAft>
                <a:spcPct val="0"/>
              </a:spcAft>
              <a:buFont typeface="Arial" charset="0"/>
              <a:buChar char="»"/>
              <a:defRPr sz="8000">
                <a:solidFill>
                  <a:schemeClr val="tx1"/>
                </a:solidFill>
                <a:latin typeface="Calibri" charset="0"/>
                <a:ea typeface="ＭＳ Ｐゴシック" charset="-128"/>
              </a:defRPr>
            </a:lvl6pPr>
            <a:lvl7pPr marL="2971800" indent="-228600" defTabSz="1828800" eaLnBrk="0" fontAlgn="base" hangingPunct="0">
              <a:spcBef>
                <a:spcPct val="20000"/>
              </a:spcBef>
              <a:spcAft>
                <a:spcPct val="0"/>
              </a:spcAft>
              <a:buFont typeface="Arial" charset="0"/>
              <a:buChar char="»"/>
              <a:defRPr sz="8000">
                <a:solidFill>
                  <a:schemeClr val="tx1"/>
                </a:solidFill>
                <a:latin typeface="Calibri" charset="0"/>
                <a:ea typeface="ＭＳ Ｐゴシック" charset="-128"/>
              </a:defRPr>
            </a:lvl7pPr>
            <a:lvl8pPr marL="3429000" indent="-228600" defTabSz="1828800" eaLnBrk="0" fontAlgn="base" hangingPunct="0">
              <a:spcBef>
                <a:spcPct val="20000"/>
              </a:spcBef>
              <a:spcAft>
                <a:spcPct val="0"/>
              </a:spcAft>
              <a:buFont typeface="Arial" charset="0"/>
              <a:buChar char="»"/>
              <a:defRPr sz="8000">
                <a:solidFill>
                  <a:schemeClr val="tx1"/>
                </a:solidFill>
                <a:latin typeface="Calibri" charset="0"/>
                <a:ea typeface="ＭＳ Ｐゴシック" charset="-128"/>
              </a:defRPr>
            </a:lvl8pPr>
            <a:lvl9pPr marL="3886200" indent="-228600" defTabSz="1828800" eaLnBrk="0" fontAlgn="base" hangingPunct="0">
              <a:spcBef>
                <a:spcPct val="20000"/>
              </a:spcBef>
              <a:spcAft>
                <a:spcPct val="0"/>
              </a:spcAft>
              <a:buFont typeface="Arial" charset="0"/>
              <a:buChar char="»"/>
              <a:defRPr sz="8000">
                <a:solidFill>
                  <a:schemeClr val="tx1"/>
                </a:solidFill>
                <a:latin typeface="Calibri" charset="0"/>
                <a:ea typeface="ＭＳ Ｐゴシック" charset="-128"/>
              </a:defRPr>
            </a:lvl9pPr>
          </a:lstStyle>
          <a:p>
            <a:pPr eaLnBrk="1" hangingPunct="1">
              <a:spcBef>
                <a:spcPct val="0"/>
              </a:spcBef>
              <a:buFontTx/>
              <a:buNone/>
            </a:pPr>
            <a:endParaRPr lang="en-US" altLang="en-US" sz="7200"/>
          </a:p>
        </p:txBody>
      </p:sp>
      <p:sp>
        <p:nvSpPr>
          <p:cNvPr id="13352" name="Text Box 430"/>
          <p:cNvSpPr txBox="1">
            <a:spLocks noChangeArrowheads="1"/>
          </p:cNvSpPr>
          <p:nvPr/>
        </p:nvSpPr>
        <p:spPr bwMode="auto">
          <a:xfrm>
            <a:off x="26898600" y="24322088"/>
            <a:ext cx="5638800" cy="862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2880" tIns="91440" rIns="182880" bIns="91440">
            <a:spAutoFit/>
          </a:bodyPr>
          <a:lstStyle>
            <a:lvl1pPr>
              <a:spcBef>
                <a:spcPct val="20000"/>
              </a:spcBef>
              <a:buFont typeface="Arial" charset="0"/>
              <a:buChar char="•"/>
              <a:defRPr sz="12800">
                <a:solidFill>
                  <a:schemeClr val="tx1"/>
                </a:solidFill>
                <a:latin typeface="Calibri" charset="0"/>
                <a:ea typeface="ＭＳ Ｐゴシック" charset="-128"/>
              </a:defRPr>
            </a:lvl1pPr>
            <a:lvl2pPr marL="742950" indent="-285750">
              <a:spcBef>
                <a:spcPct val="20000"/>
              </a:spcBef>
              <a:buFont typeface="Arial" charset="0"/>
              <a:buChar char="–"/>
              <a:defRPr sz="11200">
                <a:solidFill>
                  <a:schemeClr val="tx1"/>
                </a:solidFill>
                <a:latin typeface="Calibri" charset="0"/>
                <a:ea typeface="ＭＳ Ｐゴシック" charset="-128"/>
              </a:defRPr>
            </a:lvl2pPr>
            <a:lvl3pPr marL="1143000" indent="-228600">
              <a:spcBef>
                <a:spcPct val="20000"/>
              </a:spcBef>
              <a:buFont typeface="Arial" charset="0"/>
              <a:buChar char="•"/>
              <a:defRPr sz="9600">
                <a:solidFill>
                  <a:schemeClr val="tx1"/>
                </a:solidFill>
                <a:latin typeface="Calibri" charset="0"/>
                <a:ea typeface="ＭＳ Ｐゴシック" charset="-128"/>
              </a:defRPr>
            </a:lvl3pPr>
            <a:lvl4pPr marL="1600200" indent="-228600">
              <a:spcBef>
                <a:spcPct val="20000"/>
              </a:spcBef>
              <a:buFont typeface="Arial" charset="0"/>
              <a:buChar char="–"/>
              <a:defRPr sz="8000">
                <a:solidFill>
                  <a:schemeClr val="tx1"/>
                </a:solidFill>
                <a:latin typeface="Calibri" charset="0"/>
                <a:ea typeface="ＭＳ Ｐゴシック" charset="-128"/>
              </a:defRPr>
            </a:lvl4pPr>
            <a:lvl5pPr marL="2057400" indent="-228600">
              <a:spcBef>
                <a:spcPct val="20000"/>
              </a:spcBef>
              <a:buFont typeface="Arial" charset="0"/>
              <a:buChar char="»"/>
              <a:defRPr sz="8000">
                <a:solidFill>
                  <a:schemeClr val="tx1"/>
                </a:solidFill>
                <a:latin typeface="Calibri" charset="0"/>
                <a:ea typeface="ＭＳ Ｐゴシック" charset="-128"/>
              </a:defRPr>
            </a:lvl5pPr>
            <a:lvl6pPr marL="2514600" indent="-228600" defTabSz="1828800" eaLnBrk="0" fontAlgn="base" hangingPunct="0">
              <a:spcBef>
                <a:spcPct val="20000"/>
              </a:spcBef>
              <a:spcAft>
                <a:spcPct val="0"/>
              </a:spcAft>
              <a:buFont typeface="Arial" charset="0"/>
              <a:buChar char="»"/>
              <a:defRPr sz="8000">
                <a:solidFill>
                  <a:schemeClr val="tx1"/>
                </a:solidFill>
                <a:latin typeface="Calibri" charset="0"/>
                <a:ea typeface="ＭＳ Ｐゴシック" charset="-128"/>
              </a:defRPr>
            </a:lvl6pPr>
            <a:lvl7pPr marL="2971800" indent="-228600" defTabSz="1828800" eaLnBrk="0" fontAlgn="base" hangingPunct="0">
              <a:spcBef>
                <a:spcPct val="20000"/>
              </a:spcBef>
              <a:spcAft>
                <a:spcPct val="0"/>
              </a:spcAft>
              <a:buFont typeface="Arial" charset="0"/>
              <a:buChar char="»"/>
              <a:defRPr sz="8000">
                <a:solidFill>
                  <a:schemeClr val="tx1"/>
                </a:solidFill>
                <a:latin typeface="Calibri" charset="0"/>
                <a:ea typeface="ＭＳ Ｐゴシック" charset="-128"/>
              </a:defRPr>
            </a:lvl7pPr>
            <a:lvl8pPr marL="3429000" indent="-228600" defTabSz="1828800" eaLnBrk="0" fontAlgn="base" hangingPunct="0">
              <a:spcBef>
                <a:spcPct val="20000"/>
              </a:spcBef>
              <a:spcAft>
                <a:spcPct val="0"/>
              </a:spcAft>
              <a:buFont typeface="Arial" charset="0"/>
              <a:buChar char="»"/>
              <a:defRPr sz="8000">
                <a:solidFill>
                  <a:schemeClr val="tx1"/>
                </a:solidFill>
                <a:latin typeface="Calibri" charset="0"/>
                <a:ea typeface="ＭＳ Ｐゴシック" charset="-128"/>
              </a:defRPr>
            </a:lvl8pPr>
            <a:lvl9pPr marL="3886200" indent="-228600" defTabSz="1828800" eaLnBrk="0" fontAlgn="base" hangingPunct="0">
              <a:spcBef>
                <a:spcPct val="20000"/>
              </a:spcBef>
              <a:spcAft>
                <a:spcPct val="0"/>
              </a:spcAft>
              <a:buFont typeface="Arial" charset="0"/>
              <a:buChar char="»"/>
              <a:defRPr sz="8000">
                <a:solidFill>
                  <a:schemeClr val="tx1"/>
                </a:solidFill>
                <a:latin typeface="Calibri" charset="0"/>
                <a:ea typeface="ＭＳ Ｐゴシック" charset="-128"/>
              </a:defRPr>
            </a:lvl9pPr>
          </a:lstStyle>
          <a:p>
            <a:pPr eaLnBrk="1" hangingPunct="1">
              <a:spcBef>
                <a:spcPct val="50000"/>
              </a:spcBef>
              <a:buFontTx/>
              <a:buNone/>
            </a:pPr>
            <a:r>
              <a:rPr lang="en-US" altLang="en-US" sz="4400" b="1" dirty="0">
                <a:latin typeface="Arial" charset="0"/>
              </a:rPr>
              <a:t>Acknowledgments</a:t>
            </a:r>
            <a:endParaRPr lang="en-US" altLang="en-US" sz="4800" b="1" dirty="0">
              <a:latin typeface="Arial" charset="0"/>
            </a:endParaRPr>
          </a:p>
        </p:txBody>
      </p:sp>
      <p:sp>
        <p:nvSpPr>
          <p:cNvPr id="13353" name="Text Box 426"/>
          <p:cNvSpPr txBox="1">
            <a:spLocks noChangeArrowheads="1"/>
          </p:cNvSpPr>
          <p:nvPr/>
        </p:nvSpPr>
        <p:spPr bwMode="auto">
          <a:xfrm>
            <a:off x="26365200" y="25119013"/>
            <a:ext cx="94996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a:spcBef>
                <a:spcPct val="20000"/>
              </a:spcBef>
              <a:buFont typeface="Arial" charset="0"/>
              <a:buChar char="•"/>
              <a:defRPr sz="12800">
                <a:solidFill>
                  <a:schemeClr val="tx1"/>
                </a:solidFill>
                <a:latin typeface="Calibri" charset="0"/>
                <a:ea typeface="ＭＳ Ｐゴシック" charset="-128"/>
              </a:defRPr>
            </a:lvl1pPr>
            <a:lvl2pPr marL="742950" indent="-285750">
              <a:spcBef>
                <a:spcPct val="20000"/>
              </a:spcBef>
              <a:buFont typeface="Arial" charset="0"/>
              <a:buChar char="–"/>
              <a:defRPr sz="11200">
                <a:solidFill>
                  <a:schemeClr val="tx1"/>
                </a:solidFill>
                <a:latin typeface="Calibri" charset="0"/>
                <a:ea typeface="ＭＳ Ｐゴシック" charset="-128"/>
              </a:defRPr>
            </a:lvl2pPr>
            <a:lvl3pPr marL="1143000" indent="-228600">
              <a:spcBef>
                <a:spcPct val="20000"/>
              </a:spcBef>
              <a:buFont typeface="Arial" charset="0"/>
              <a:buChar char="•"/>
              <a:defRPr sz="9600">
                <a:solidFill>
                  <a:schemeClr val="tx1"/>
                </a:solidFill>
                <a:latin typeface="Calibri" charset="0"/>
                <a:ea typeface="ＭＳ Ｐゴシック" charset="-128"/>
              </a:defRPr>
            </a:lvl3pPr>
            <a:lvl4pPr marL="1600200" indent="-228600">
              <a:spcBef>
                <a:spcPct val="20000"/>
              </a:spcBef>
              <a:buFont typeface="Arial" charset="0"/>
              <a:buChar char="–"/>
              <a:defRPr sz="8000">
                <a:solidFill>
                  <a:schemeClr val="tx1"/>
                </a:solidFill>
                <a:latin typeface="Calibri" charset="0"/>
                <a:ea typeface="ＭＳ Ｐゴシック" charset="-128"/>
              </a:defRPr>
            </a:lvl4pPr>
            <a:lvl5pPr marL="2057400" indent="-228600">
              <a:spcBef>
                <a:spcPct val="20000"/>
              </a:spcBef>
              <a:buFont typeface="Arial" charset="0"/>
              <a:buChar char="»"/>
              <a:defRPr sz="8000">
                <a:solidFill>
                  <a:schemeClr val="tx1"/>
                </a:solidFill>
                <a:latin typeface="Calibri" charset="0"/>
                <a:ea typeface="ＭＳ Ｐゴシック" charset="-128"/>
              </a:defRPr>
            </a:lvl5pPr>
            <a:lvl6pPr marL="2514600" indent="-228600" defTabSz="1828800" eaLnBrk="0" fontAlgn="base" hangingPunct="0">
              <a:spcBef>
                <a:spcPct val="20000"/>
              </a:spcBef>
              <a:spcAft>
                <a:spcPct val="0"/>
              </a:spcAft>
              <a:buFont typeface="Arial" charset="0"/>
              <a:buChar char="»"/>
              <a:defRPr sz="8000">
                <a:solidFill>
                  <a:schemeClr val="tx1"/>
                </a:solidFill>
                <a:latin typeface="Calibri" charset="0"/>
                <a:ea typeface="ＭＳ Ｐゴシック" charset="-128"/>
              </a:defRPr>
            </a:lvl6pPr>
            <a:lvl7pPr marL="2971800" indent="-228600" defTabSz="1828800" eaLnBrk="0" fontAlgn="base" hangingPunct="0">
              <a:spcBef>
                <a:spcPct val="20000"/>
              </a:spcBef>
              <a:spcAft>
                <a:spcPct val="0"/>
              </a:spcAft>
              <a:buFont typeface="Arial" charset="0"/>
              <a:buChar char="»"/>
              <a:defRPr sz="8000">
                <a:solidFill>
                  <a:schemeClr val="tx1"/>
                </a:solidFill>
                <a:latin typeface="Calibri" charset="0"/>
                <a:ea typeface="ＭＳ Ｐゴシック" charset="-128"/>
              </a:defRPr>
            </a:lvl7pPr>
            <a:lvl8pPr marL="3429000" indent="-228600" defTabSz="1828800" eaLnBrk="0" fontAlgn="base" hangingPunct="0">
              <a:spcBef>
                <a:spcPct val="20000"/>
              </a:spcBef>
              <a:spcAft>
                <a:spcPct val="0"/>
              </a:spcAft>
              <a:buFont typeface="Arial" charset="0"/>
              <a:buChar char="»"/>
              <a:defRPr sz="8000">
                <a:solidFill>
                  <a:schemeClr val="tx1"/>
                </a:solidFill>
                <a:latin typeface="Calibri" charset="0"/>
                <a:ea typeface="ＭＳ Ｐゴシック" charset="-128"/>
              </a:defRPr>
            </a:lvl8pPr>
            <a:lvl9pPr marL="3886200" indent="-228600" defTabSz="1828800" eaLnBrk="0" fontAlgn="base" hangingPunct="0">
              <a:spcBef>
                <a:spcPct val="20000"/>
              </a:spcBef>
              <a:spcAft>
                <a:spcPct val="0"/>
              </a:spcAft>
              <a:buFont typeface="Arial" charset="0"/>
              <a:buChar char="»"/>
              <a:defRPr sz="8000">
                <a:solidFill>
                  <a:schemeClr val="tx1"/>
                </a:solidFill>
                <a:latin typeface="Calibri" charset="0"/>
                <a:ea typeface="ＭＳ Ｐゴシック" charset="-128"/>
              </a:defRPr>
            </a:lvl9pPr>
          </a:lstStyle>
          <a:p>
            <a:pPr eaLnBrk="1" hangingPunct="1">
              <a:spcBef>
                <a:spcPct val="0"/>
              </a:spcBef>
              <a:buFontTx/>
              <a:buNone/>
            </a:pPr>
            <a:r>
              <a:rPr lang="en-US" altLang="en-US" sz="2800" dirty="0" smtClean="0">
                <a:latin typeface="Arial" charset="0"/>
              </a:rPr>
              <a:t>Thanks Anna!</a:t>
            </a:r>
            <a:endParaRPr lang="en-US" altLang="en-US" sz="2800" dirty="0">
              <a:latin typeface="Arial" charset="0"/>
            </a:endParaRPr>
          </a:p>
        </p:txBody>
      </p:sp>
      <p:sp>
        <p:nvSpPr>
          <p:cNvPr id="4" name="TextBox 3"/>
          <p:cNvSpPr txBox="1"/>
          <p:nvPr/>
        </p:nvSpPr>
        <p:spPr>
          <a:xfrm>
            <a:off x="13421139" y="24799925"/>
            <a:ext cx="9787204" cy="2677656"/>
          </a:xfrm>
          <a:prstGeom prst="rect">
            <a:avLst/>
          </a:prstGeom>
          <a:noFill/>
        </p:spPr>
        <p:txBody>
          <a:bodyPr wrap="square" rtlCol="0">
            <a:spAutoFit/>
          </a:bodyPr>
          <a:lstStyle/>
          <a:p>
            <a:r>
              <a:rPr lang="en-US" sz="2400" dirty="0"/>
              <a:t>Manning, A.J., and Rogers, S.L. (2014). The Fog signaling pathway: Insights into signaling in </a:t>
            </a:r>
            <a:r>
              <a:rPr lang="en-US" sz="2400" dirty="0" err="1"/>
              <a:t>morphogenesis.Developmental</a:t>
            </a:r>
            <a:r>
              <a:rPr lang="en-US" sz="2400" dirty="0"/>
              <a:t> Biology</a:t>
            </a:r>
            <a:r>
              <a:rPr lang="en-US" sz="2400" i="1" dirty="0"/>
              <a:t>394</a:t>
            </a:r>
            <a:r>
              <a:rPr lang="en-US" sz="2400" dirty="0"/>
              <a:t>, 6–14</a:t>
            </a:r>
            <a:r>
              <a:rPr lang="en-US" sz="2400" dirty="0" smtClean="0"/>
              <a:t>.</a:t>
            </a:r>
          </a:p>
          <a:p>
            <a:r>
              <a:rPr lang="en-US" sz="2400" dirty="0" smtClean="0"/>
              <a:t>[Maybe more.] </a:t>
            </a:r>
            <a:endParaRPr lang="en-US" sz="2400" dirty="0"/>
          </a:p>
          <a:p>
            <a:endParaRPr lang="en-US" dirty="0"/>
          </a:p>
        </p:txBody>
      </p:sp>
      <p:sp>
        <p:nvSpPr>
          <p:cNvPr id="5" name="TextBox 4"/>
          <p:cNvSpPr txBox="1"/>
          <p:nvPr/>
        </p:nvSpPr>
        <p:spPr>
          <a:xfrm>
            <a:off x="838200" y="6660991"/>
            <a:ext cx="11353800" cy="7355860"/>
          </a:xfrm>
          <a:prstGeom prst="rect">
            <a:avLst/>
          </a:prstGeom>
          <a:noFill/>
        </p:spPr>
        <p:txBody>
          <a:bodyPr wrap="square" rtlCol="0">
            <a:spAutoFit/>
          </a:bodyPr>
          <a:lstStyle/>
          <a:p>
            <a:pPr marL="571500" indent="-571500">
              <a:buFontTx/>
              <a:buChar char="-"/>
            </a:pPr>
            <a:r>
              <a:rPr lang="en-US" sz="2800" dirty="0" smtClean="0"/>
              <a:t>Cells respond to both internal events and external stimuli by producing a variety of signaling molecules.</a:t>
            </a:r>
          </a:p>
          <a:p>
            <a:pPr marL="571500" indent="-571500">
              <a:buFontTx/>
              <a:buChar char="-"/>
            </a:pPr>
            <a:r>
              <a:rPr lang="en-US" sz="2800" dirty="0" smtClean="0"/>
              <a:t>These signaling molecules cause changes within the target cell(s) by activating a sequence of chemical messengers and effectors.</a:t>
            </a:r>
          </a:p>
          <a:p>
            <a:pPr marL="571500" indent="-571500">
              <a:buFontTx/>
              <a:buChar char="-"/>
            </a:pPr>
            <a:r>
              <a:rPr lang="en-US" sz="2800" dirty="0" smtClean="0"/>
              <a:t>These sequences of molecules and the other proteins they interact with constitute Signaling Pathways.</a:t>
            </a:r>
          </a:p>
          <a:p>
            <a:pPr marL="571500" indent="-571500">
              <a:buFontTx/>
              <a:buChar char="-"/>
            </a:pPr>
            <a:r>
              <a:rPr lang="en-US" sz="2800" dirty="0" smtClean="0"/>
              <a:t>Identifying the relevant contributors to a signaling pathway are necessary to understand it.</a:t>
            </a:r>
          </a:p>
          <a:p>
            <a:pPr marL="571500" indent="-571500">
              <a:buFontTx/>
              <a:buChar char="-"/>
            </a:pPr>
            <a:r>
              <a:rPr lang="en-US" sz="2800" dirty="0" smtClean="0"/>
              <a:t>The Fog signaling pathway is responsible for the process of cellular Apical Constriction.</a:t>
            </a:r>
          </a:p>
          <a:p>
            <a:pPr marL="571500" indent="-571500">
              <a:buFontTx/>
              <a:buChar char="-"/>
            </a:pPr>
            <a:r>
              <a:rPr lang="en-US" sz="2800" dirty="0" smtClean="0"/>
              <a:t>Apical Constriction is instrumental for correct morphogenesis during development; disruption of the Fog pathway is pathogenic.</a:t>
            </a:r>
          </a:p>
          <a:p>
            <a:pPr marL="571500" indent="-571500">
              <a:buFontTx/>
              <a:buChar char="-"/>
            </a:pPr>
            <a:r>
              <a:rPr lang="en-US" sz="2800" dirty="0" smtClean="0"/>
              <a:t>Using a traditional experimental approach to find new members of a pathway may cost an enormous amount of time and money.</a:t>
            </a:r>
          </a:p>
          <a:p>
            <a:pPr marL="571500" indent="-571500">
              <a:buFontTx/>
              <a:buChar char="-"/>
            </a:pPr>
            <a:r>
              <a:rPr lang="en-US" sz="2800" dirty="0" smtClean="0"/>
              <a:t>Many graph algorithms have been applied as a way of finding new genes and proteins of interest to investigate.</a:t>
            </a:r>
          </a:p>
          <a:p>
            <a:pPr marL="342900" indent="-342900">
              <a:buFontTx/>
              <a:buChar char="-"/>
            </a:pPr>
            <a:endParaRPr lang="en-US" sz="2400" dirty="0"/>
          </a:p>
        </p:txBody>
      </p:sp>
      <p:sp>
        <p:nvSpPr>
          <p:cNvPr id="6" name="TextBox 5"/>
          <p:cNvSpPr txBox="1"/>
          <p:nvPr/>
        </p:nvSpPr>
        <p:spPr>
          <a:xfrm>
            <a:off x="25518816" y="20246172"/>
            <a:ext cx="9979272" cy="3416320"/>
          </a:xfrm>
          <a:prstGeom prst="rect">
            <a:avLst/>
          </a:prstGeom>
          <a:noFill/>
        </p:spPr>
        <p:txBody>
          <a:bodyPr wrap="square" rtlCol="0">
            <a:spAutoFit/>
          </a:bodyPr>
          <a:lstStyle/>
          <a:p>
            <a:r>
              <a:rPr lang="en-US" sz="2400" dirty="0" smtClean="0"/>
              <a:t>Due to time constraints, we were unable to apply [x]. We think [x] may be valuable to this project due to reason [y].</a:t>
            </a:r>
          </a:p>
          <a:p>
            <a:endParaRPr lang="en-US" sz="2400" dirty="0"/>
          </a:p>
          <a:p>
            <a:r>
              <a:rPr lang="en-US" sz="2400" dirty="0" smtClean="0"/>
              <a:t>Candidate genes/proteins identified by this project will be tested experimentally by students under the supervision of Dr. Applewhite. This data will then be used to revise our models and improve the accuracy of future iterations of this project.</a:t>
            </a:r>
          </a:p>
          <a:p>
            <a:endParaRPr lang="en-US" sz="2400" dirty="0"/>
          </a:p>
          <a:p>
            <a:endParaRPr lang="en-US" sz="2400" dirty="0"/>
          </a:p>
        </p:txBody>
      </p:sp>
      <p:sp>
        <p:nvSpPr>
          <p:cNvPr id="9" name="TextBox 8"/>
          <p:cNvSpPr txBox="1"/>
          <p:nvPr/>
        </p:nvSpPr>
        <p:spPr>
          <a:xfrm>
            <a:off x="25580204" y="9247289"/>
            <a:ext cx="10214193" cy="584775"/>
          </a:xfrm>
          <a:prstGeom prst="rect">
            <a:avLst/>
          </a:prstGeom>
          <a:noFill/>
        </p:spPr>
        <p:txBody>
          <a:bodyPr wrap="square" rtlCol="0">
            <a:spAutoFit/>
          </a:bodyPr>
          <a:lstStyle/>
          <a:p>
            <a:r>
              <a:rPr lang="en-US" sz="3200" dirty="0" smtClean="0"/>
              <a:t>Fig 3. List of proteins resulting from application of BFS.</a:t>
            </a:r>
            <a:endParaRPr lang="en-US" sz="3200" dirty="0"/>
          </a:p>
        </p:txBody>
      </p:sp>
      <p:sp>
        <p:nvSpPr>
          <p:cNvPr id="11" name="TextBox 10"/>
          <p:cNvSpPr txBox="1"/>
          <p:nvPr/>
        </p:nvSpPr>
        <p:spPr>
          <a:xfrm>
            <a:off x="25585077" y="13867035"/>
            <a:ext cx="9913011" cy="4524315"/>
          </a:xfrm>
          <a:prstGeom prst="rect">
            <a:avLst/>
          </a:prstGeom>
          <a:noFill/>
        </p:spPr>
        <p:txBody>
          <a:bodyPr wrap="square" rtlCol="0">
            <a:spAutoFit/>
          </a:bodyPr>
          <a:lstStyle/>
          <a:p>
            <a:r>
              <a:rPr lang="en-US" sz="3200" b="1" dirty="0" smtClean="0"/>
              <a:t>Phase 2:</a:t>
            </a:r>
          </a:p>
          <a:p>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Fig 5. Results of BFS from Positives -&gt; NMII</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
            </a:r>
            <a:br>
              <a:rPr lang="en-US" sz="3200" dirty="0" smtClean="0"/>
            </a:br>
            <a:r>
              <a:rPr lang="en-US" sz="3200" dirty="0" smtClean="0"/>
              <a:t>Fig 6. Results of Random Walk w/ Restarts from NMII</a:t>
            </a:r>
            <a:endParaRPr lang="en-US" sz="3200" dirty="0"/>
          </a:p>
        </p:txBody>
      </p:sp>
      <p:sp>
        <p:nvSpPr>
          <p:cNvPr id="7" name="TextBox 6"/>
          <p:cNvSpPr txBox="1"/>
          <p:nvPr/>
        </p:nvSpPr>
        <p:spPr>
          <a:xfrm>
            <a:off x="25580204" y="12741064"/>
            <a:ext cx="10152805" cy="1077218"/>
          </a:xfrm>
          <a:prstGeom prst="rect">
            <a:avLst/>
          </a:prstGeom>
          <a:noFill/>
        </p:spPr>
        <p:txBody>
          <a:bodyPr wrap="square" rtlCol="0">
            <a:spAutoFit/>
          </a:bodyPr>
          <a:lstStyle/>
          <a:p>
            <a:r>
              <a:rPr lang="en-US" sz="3200" dirty="0" smtClean="0"/>
              <a:t>Fig 4. List of proteins resulting from application of ST approximation.</a:t>
            </a:r>
            <a:endParaRPr lang="en-US" sz="3200" dirty="0"/>
          </a:p>
        </p:txBody>
      </p:sp>
      <p:sp>
        <p:nvSpPr>
          <p:cNvPr id="8" name="TextBox 7"/>
          <p:cNvSpPr txBox="1"/>
          <p:nvPr/>
        </p:nvSpPr>
        <p:spPr>
          <a:xfrm>
            <a:off x="25580204" y="5226274"/>
            <a:ext cx="9917884" cy="584775"/>
          </a:xfrm>
          <a:prstGeom prst="rect">
            <a:avLst/>
          </a:prstGeom>
          <a:noFill/>
        </p:spPr>
        <p:txBody>
          <a:bodyPr wrap="square" rtlCol="0">
            <a:spAutoFit/>
          </a:bodyPr>
          <a:lstStyle/>
          <a:p>
            <a:r>
              <a:rPr lang="en-US" sz="3200" b="1" dirty="0" smtClean="0"/>
              <a:t>Phase 1:</a:t>
            </a:r>
            <a:endParaRPr lang="en-US" sz="3200" b="1" dirty="0"/>
          </a:p>
        </p:txBody>
      </p:sp>
      <p:sp>
        <p:nvSpPr>
          <p:cNvPr id="12" name="TextBox 11"/>
          <p:cNvSpPr txBox="1"/>
          <p:nvPr/>
        </p:nvSpPr>
        <p:spPr>
          <a:xfrm>
            <a:off x="13309600" y="5226274"/>
            <a:ext cx="10290629" cy="18312705"/>
          </a:xfrm>
          <a:prstGeom prst="rect">
            <a:avLst/>
          </a:prstGeom>
          <a:noFill/>
        </p:spPr>
        <p:txBody>
          <a:bodyPr wrap="square" rtlCol="0">
            <a:spAutoFit/>
          </a:bodyPr>
          <a:lstStyle/>
          <a:p>
            <a:r>
              <a:rPr lang="en-US" sz="3200" b="1" dirty="0" smtClean="0"/>
              <a:t>Phase 1:</a:t>
            </a:r>
          </a:p>
          <a:p>
            <a:pPr marL="457200" indent="-457200">
              <a:buFont typeface="Arial" charset="0"/>
              <a:buChar char="•"/>
            </a:pPr>
            <a:r>
              <a:rPr lang="en-US" sz="3200" dirty="0" smtClean="0"/>
              <a:t>Pre-processing of initial dataset</a:t>
            </a:r>
          </a:p>
          <a:p>
            <a:pPr marL="457200" indent="-457200">
              <a:buFont typeface="Arial" charset="0"/>
              <a:buChar char="•"/>
            </a:pPr>
            <a:r>
              <a:rPr lang="en-US" sz="3200" dirty="0" smtClean="0"/>
              <a:t>Application of BFS algorithm</a:t>
            </a:r>
          </a:p>
          <a:p>
            <a:pPr marL="457200" indent="-457200">
              <a:buFont typeface="Arial" charset="0"/>
              <a:buChar char="•"/>
            </a:pPr>
            <a:r>
              <a:rPr lang="en-US" sz="3200" dirty="0" smtClean="0"/>
              <a:t>Application of ST algorithm</a:t>
            </a:r>
            <a:endParaRPr lang="en-US" sz="3200" dirty="0"/>
          </a:p>
          <a:p>
            <a:endParaRPr lang="en-US" sz="3200" b="1" dirty="0" smtClean="0"/>
          </a:p>
          <a:p>
            <a:endParaRPr lang="en-US" sz="3200" b="1" dirty="0"/>
          </a:p>
          <a:p>
            <a:endParaRPr lang="en-US" sz="3200" b="1" dirty="0" smtClean="0"/>
          </a:p>
          <a:p>
            <a:endParaRPr lang="en-US" sz="3200" b="1" dirty="0" smtClean="0"/>
          </a:p>
          <a:p>
            <a:endParaRPr lang="en-US" sz="3200" b="1" dirty="0"/>
          </a:p>
          <a:p>
            <a:endParaRPr lang="en-US" sz="3200" b="1" dirty="0" smtClean="0"/>
          </a:p>
          <a:p>
            <a:endParaRPr lang="en-US" sz="3200" b="1" dirty="0"/>
          </a:p>
          <a:p>
            <a:endParaRPr lang="en-US" sz="3200" b="1" dirty="0"/>
          </a:p>
          <a:p>
            <a:endParaRPr lang="en-US" sz="3200" b="1" dirty="0" smtClean="0"/>
          </a:p>
          <a:p>
            <a:endParaRPr lang="en-US" sz="3200" b="1" dirty="0"/>
          </a:p>
          <a:p>
            <a:r>
              <a:rPr lang="en-US" sz="3200" dirty="0" smtClean="0"/>
              <a:t>Fig 1. Chart describing approach to question during Stage 1 of our project.</a:t>
            </a:r>
          </a:p>
          <a:p>
            <a:endParaRPr lang="en-US" sz="3200" dirty="0"/>
          </a:p>
          <a:p>
            <a:r>
              <a:rPr lang="en-US" sz="3200" b="1" dirty="0" smtClean="0"/>
              <a:t>Phase 2:</a:t>
            </a:r>
          </a:p>
          <a:p>
            <a:pPr marL="457200" indent="-457200">
              <a:buFont typeface="Arial" charset="0"/>
              <a:buChar char="•"/>
            </a:pPr>
            <a:r>
              <a:rPr lang="en-US" sz="3200" dirty="0" smtClean="0"/>
              <a:t>Revision of BFS algorithm.</a:t>
            </a:r>
          </a:p>
          <a:p>
            <a:pPr marL="457200" indent="-457200">
              <a:buFont typeface="Arial" charset="0"/>
              <a:buChar char="•"/>
            </a:pPr>
            <a:r>
              <a:rPr lang="en-US" sz="3200" dirty="0" smtClean="0"/>
              <a:t>Application of Random Walks algorithm.</a:t>
            </a:r>
          </a:p>
          <a:p>
            <a:pPr marL="457200" indent="-457200">
              <a:buFont typeface="Arial" charset="0"/>
              <a:buChar char="•"/>
            </a:pPr>
            <a:r>
              <a:rPr lang="en-US" sz="3200" dirty="0" smtClean="0"/>
              <a:t>Additional scrutiny of our data inputs and outputs </a:t>
            </a:r>
            <a:r>
              <a:rPr lang="en-US" sz="2400" dirty="0" smtClean="0"/>
              <a:t>(Summary Stats, Edge/Interaction Weights, Output Processing)</a:t>
            </a:r>
          </a:p>
          <a:p>
            <a:endParaRPr lang="en-US" sz="3200" b="1" dirty="0"/>
          </a:p>
          <a:p>
            <a:endParaRPr lang="en-US" sz="3200" b="1" dirty="0" smtClean="0"/>
          </a:p>
          <a:p>
            <a:endParaRPr lang="en-US" sz="3200" b="1" dirty="0"/>
          </a:p>
          <a:p>
            <a:endParaRPr lang="en-US" sz="3200" b="1" dirty="0" smtClean="0"/>
          </a:p>
          <a:p>
            <a:endParaRPr lang="en-US" sz="3200" b="1" dirty="0"/>
          </a:p>
          <a:p>
            <a:endParaRPr lang="en-US" sz="3200" b="1" dirty="0" smtClean="0"/>
          </a:p>
          <a:p>
            <a:endParaRPr lang="en-US" sz="3200" b="1" dirty="0"/>
          </a:p>
          <a:p>
            <a:endParaRPr lang="en-US" sz="3200" b="1" dirty="0" smtClean="0"/>
          </a:p>
          <a:p>
            <a:endParaRPr lang="en-US" sz="3200" b="1" dirty="0" smtClean="0"/>
          </a:p>
          <a:p>
            <a:endParaRPr lang="en-US" sz="3200" b="1" dirty="0"/>
          </a:p>
          <a:p>
            <a:endParaRPr lang="en-US" sz="3200" b="1" dirty="0" smtClean="0"/>
          </a:p>
          <a:p>
            <a:endParaRPr lang="en-US" sz="3200" dirty="0"/>
          </a:p>
          <a:p>
            <a:r>
              <a:rPr lang="en-US" sz="3200" dirty="0" smtClean="0"/>
              <a:t>Fig 2. Chart describing our approach to the question during Stage 2 of our project.</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194063" y="7468692"/>
            <a:ext cx="9014279" cy="4446686"/>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119349" y="17083241"/>
            <a:ext cx="6311900" cy="33401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18803</TotalTime>
  <Words>433</Words>
  <Application>Microsoft Macintosh PowerPoint</Application>
  <PresentationFormat>Custom</PresentationFormat>
  <Paragraphs>63</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Bank Gothic</vt:lpstr>
      <vt:lpstr>Book Antiqua</vt:lpstr>
      <vt:lpstr>Calibri</vt:lpstr>
      <vt:lpstr>ＭＳ Ｐゴシック</vt:lpstr>
      <vt:lpstr>Arial</vt:lpstr>
      <vt:lpstr>Office Theme</vt:lpstr>
      <vt:lpstr>PowerPoint Presentation</vt:lpstr>
    </vt:vector>
  </TitlesOfParts>
  <Company>Reed College</Company>
  <LinksUpToDate>false</LinksUpToDate>
  <SharedDoc>false</SharedDoc>
  <HyperlinksChanged>false</HyperlinksChanged>
  <AppVersion>15.0036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Suzy Renn</dc:creator>
  <cp:lastModifiedBy>Microsoft Office User</cp:lastModifiedBy>
  <cp:revision>19</cp:revision>
  <dcterms:created xsi:type="dcterms:W3CDTF">2013-07-24T23:39:00Z</dcterms:created>
  <dcterms:modified xsi:type="dcterms:W3CDTF">2017-12-06T06:24:32Z</dcterms:modified>
</cp:coreProperties>
</file>