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6576000" cy="27432000"/>
  <p:notesSz cx="6858000" cy="9144000"/>
  <p:defaultTextStyle>
    <a:defPPr>
      <a:defRPr lang="en-US"/>
    </a:defPPr>
    <a:lvl1pPr algn="l" defTabSz="1828800" rtl="0" eaLnBrk="0" fontAlgn="base" hangingPunct="0">
      <a:spcBef>
        <a:spcPct val="0"/>
      </a:spcBef>
      <a:spcAft>
        <a:spcPct val="0"/>
      </a:spcAft>
      <a:defRPr sz="7200" kern="1200">
        <a:solidFill>
          <a:schemeClr val="tx1"/>
        </a:solidFill>
        <a:latin typeface="Arial" charset="0"/>
        <a:ea typeface="ＭＳ Ｐゴシック" charset="-128"/>
        <a:cs typeface="+mn-cs"/>
      </a:defRPr>
    </a:lvl1pPr>
    <a:lvl2pPr marL="1828800" indent="-1371600" algn="l" defTabSz="1828800" rtl="0" eaLnBrk="0" fontAlgn="base" hangingPunct="0">
      <a:spcBef>
        <a:spcPct val="0"/>
      </a:spcBef>
      <a:spcAft>
        <a:spcPct val="0"/>
      </a:spcAft>
      <a:defRPr sz="7200" kern="1200">
        <a:solidFill>
          <a:schemeClr val="tx1"/>
        </a:solidFill>
        <a:latin typeface="Arial" charset="0"/>
        <a:ea typeface="ＭＳ Ｐゴシック" charset="-128"/>
        <a:cs typeface="+mn-cs"/>
      </a:defRPr>
    </a:lvl2pPr>
    <a:lvl3pPr marL="3657600" indent="-2743200" algn="l" defTabSz="1828800" rtl="0" eaLnBrk="0" fontAlgn="base" hangingPunct="0">
      <a:spcBef>
        <a:spcPct val="0"/>
      </a:spcBef>
      <a:spcAft>
        <a:spcPct val="0"/>
      </a:spcAft>
      <a:defRPr sz="7200" kern="1200">
        <a:solidFill>
          <a:schemeClr val="tx1"/>
        </a:solidFill>
        <a:latin typeface="Arial" charset="0"/>
        <a:ea typeface="ＭＳ Ｐゴシック" charset="-128"/>
        <a:cs typeface="+mn-cs"/>
      </a:defRPr>
    </a:lvl3pPr>
    <a:lvl4pPr marL="5486400" indent="-4114800" algn="l" defTabSz="1828800" rtl="0" eaLnBrk="0" fontAlgn="base" hangingPunct="0">
      <a:spcBef>
        <a:spcPct val="0"/>
      </a:spcBef>
      <a:spcAft>
        <a:spcPct val="0"/>
      </a:spcAft>
      <a:defRPr sz="7200" kern="1200">
        <a:solidFill>
          <a:schemeClr val="tx1"/>
        </a:solidFill>
        <a:latin typeface="Arial" charset="0"/>
        <a:ea typeface="ＭＳ Ｐゴシック" charset="-128"/>
        <a:cs typeface="+mn-cs"/>
      </a:defRPr>
    </a:lvl4pPr>
    <a:lvl5pPr marL="7315200" indent="-5486400" algn="l" defTabSz="1828800" rtl="0" eaLnBrk="0" fontAlgn="base" hangingPunct="0">
      <a:spcBef>
        <a:spcPct val="0"/>
      </a:spcBef>
      <a:spcAft>
        <a:spcPct val="0"/>
      </a:spcAft>
      <a:defRPr sz="7200" kern="1200">
        <a:solidFill>
          <a:schemeClr val="tx1"/>
        </a:solidFill>
        <a:latin typeface="Arial" charset="0"/>
        <a:ea typeface="ＭＳ Ｐゴシック" charset="-128"/>
        <a:cs typeface="+mn-cs"/>
      </a:defRPr>
    </a:lvl5pPr>
    <a:lvl6pPr marL="2286000" algn="l" defTabSz="914400" rtl="0" eaLnBrk="1" latinLnBrk="0" hangingPunct="1">
      <a:defRPr sz="7200" kern="1200">
        <a:solidFill>
          <a:schemeClr val="tx1"/>
        </a:solidFill>
        <a:latin typeface="Arial" charset="0"/>
        <a:ea typeface="ＭＳ Ｐゴシック" charset="-128"/>
        <a:cs typeface="+mn-cs"/>
      </a:defRPr>
    </a:lvl6pPr>
    <a:lvl7pPr marL="2743200" algn="l" defTabSz="914400" rtl="0" eaLnBrk="1" latinLnBrk="0" hangingPunct="1">
      <a:defRPr sz="7200" kern="1200">
        <a:solidFill>
          <a:schemeClr val="tx1"/>
        </a:solidFill>
        <a:latin typeface="Arial" charset="0"/>
        <a:ea typeface="ＭＳ Ｐゴシック" charset="-128"/>
        <a:cs typeface="+mn-cs"/>
      </a:defRPr>
    </a:lvl7pPr>
    <a:lvl8pPr marL="3200400" algn="l" defTabSz="914400" rtl="0" eaLnBrk="1" latinLnBrk="0" hangingPunct="1">
      <a:defRPr sz="7200" kern="1200">
        <a:solidFill>
          <a:schemeClr val="tx1"/>
        </a:solidFill>
        <a:latin typeface="Arial" charset="0"/>
        <a:ea typeface="ＭＳ Ｐゴシック" charset="-128"/>
        <a:cs typeface="+mn-cs"/>
      </a:defRPr>
    </a:lvl8pPr>
    <a:lvl9pPr marL="3657600" algn="l" defTabSz="914400" rtl="0" eaLnBrk="1" latinLnBrk="0" hangingPunct="1">
      <a:defRPr sz="72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8640">
          <p15:clr>
            <a:srgbClr val="A4A3A4"/>
          </p15:clr>
        </p15:guide>
        <p15:guide id="2" pos="115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extLst>
      <p:ext uri="{19B8F6BF-5375-455C-9EA6-DF929625EA0E}">
        <p15:presenceInfo xmlns:p15="http://schemas.microsoft.com/office/powerpoint/2012/main" userId="" providerId=""/>
      </p:ext>
    </p:extLst>
  </p:cmAuthor>
  <p:cmAuthor id="2" name="Microsoft Office User" initials="Office [2]" lastIdx="1" clrIdx="1">
    <p:extLst>
      <p:ext uri="{19B8F6BF-5375-455C-9EA6-DF929625EA0E}">
        <p15:presenceInfo xmlns:p15="http://schemas.microsoft.com/office/powerpoint/2012/main" userId="" providerI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8640"/>
    <p:restoredTop sz="94541"/>
  </p:normalViewPr>
  <p:slideViewPr>
    <p:cSldViewPr snapToGrid="0" snapToObjects="1">
      <p:cViewPr>
        <p:scale>
          <a:sx n="20" d="100"/>
          <a:sy n="20" d="100"/>
        </p:scale>
        <p:origin x="936" y="1160"/>
      </p:cViewPr>
      <p:guideLst>
        <p:guide orient="horz" pos="8640"/>
        <p:guide pos="115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F05F51F5-323B-4547-80F3-2198133CE97B}" type="datetimeFigureOut">
              <a:rPr lang="en-US"/>
              <a:pPr>
                <a:defRPr/>
              </a:pPr>
              <a:t>12/14/17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16151923-3672-5B43-AD19-81B9B02C2CFC}"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DB2DE8BD-227F-E745-A4EE-C9B6BA14B3CB}" type="datetimeFigureOut">
              <a:rPr lang="en-US"/>
              <a:pPr>
                <a:defRPr/>
              </a:pPr>
              <a:t>12/14/17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6D13543B-63AA-5044-8A81-1C78671EA51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02"/>
            <a:ext cx="31089600" cy="5880100"/>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FC50DD40-3629-5A4B-9C1E-21F44BC25826}" type="datetime1">
              <a:rPr lang="en-US" altLang="x-none"/>
              <a:pPr>
                <a:defRPr/>
              </a:pPr>
              <a:t>12/14/17</a:t>
            </a:fld>
            <a:endParaRPr lang="en-US" altLang="x-none"/>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CA15071-63A8-1441-8B76-D4D61AC92AAE}" type="slidenum">
              <a:rPr lang="en-US" altLang="x-none"/>
              <a:pPr>
                <a:defRPr/>
              </a:pPr>
              <a:t>‹#›</a:t>
            </a:fld>
            <a:endParaRPr lang="en-US" altLang="x-none"/>
          </a:p>
        </p:txBody>
      </p:sp>
    </p:spTree>
    <p:extLst>
      <p:ext uri="{BB962C8B-B14F-4D97-AF65-F5344CB8AC3E}">
        <p14:creationId xmlns:p14="http://schemas.microsoft.com/office/powerpoint/2010/main" val="1978437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ABC71CE-A2AB-AD45-9F37-4C9600623316}" type="datetime1">
              <a:rPr lang="en-US" altLang="x-none"/>
              <a:pPr>
                <a:defRPr/>
              </a:pPr>
              <a:t>12/14/17</a:t>
            </a:fld>
            <a:endParaRPr lang="en-US" altLang="x-none"/>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FE8B503-EF55-BC4A-B0C4-8556A92C76A1}" type="slidenum">
              <a:rPr lang="en-US" altLang="x-none"/>
              <a:pPr>
                <a:defRPr/>
              </a:pPr>
              <a:t>‹#›</a:t>
            </a:fld>
            <a:endParaRPr lang="en-US" altLang="x-none"/>
          </a:p>
        </p:txBody>
      </p:sp>
    </p:spTree>
    <p:extLst>
      <p:ext uri="{BB962C8B-B14F-4D97-AF65-F5344CB8AC3E}">
        <p14:creationId xmlns:p14="http://schemas.microsoft.com/office/powerpoint/2010/main" val="385405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0" y="4394200"/>
            <a:ext cx="32918400" cy="93624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0" y="4394200"/>
            <a:ext cx="98145600" cy="9362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FBB6D85-80C6-8645-8D5F-5C2C095A245C}" type="datetime1">
              <a:rPr lang="en-US" altLang="x-none"/>
              <a:pPr>
                <a:defRPr/>
              </a:pPr>
              <a:t>12/14/17</a:t>
            </a:fld>
            <a:endParaRPr lang="en-US" altLang="x-none"/>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5C81258-568B-8148-98C2-8A5829B51C39}" type="slidenum">
              <a:rPr lang="en-US" altLang="x-none"/>
              <a:pPr>
                <a:defRPr/>
              </a:pPr>
              <a:t>‹#›</a:t>
            </a:fld>
            <a:endParaRPr lang="en-US" altLang="x-none"/>
          </a:p>
        </p:txBody>
      </p:sp>
    </p:spTree>
    <p:extLst>
      <p:ext uri="{BB962C8B-B14F-4D97-AF65-F5344CB8AC3E}">
        <p14:creationId xmlns:p14="http://schemas.microsoft.com/office/powerpoint/2010/main" val="69860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D219940-A185-D440-B553-AA42F4A512F3}" type="datetime1">
              <a:rPr lang="en-US" altLang="x-none"/>
              <a:pPr>
                <a:defRPr/>
              </a:pPr>
              <a:t>12/14/17</a:t>
            </a:fld>
            <a:endParaRPr lang="en-US" altLang="x-none"/>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5053487-BAE2-C34B-8723-7130B1853563}" type="slidenum">
              <a:rPr lang="en-US" altLang="x-none"/>
              <a:pPr>
                <a:defRPr/>
              </a:pPr>
              <a:t>‹#›</a:t>
            </a:fld>
            <a:endParaRPr lang="en-US" altLang="x-none"/>
          </a:p>
        </p:txBody>
      </p:sp>
    </p:spTree>
    <p:extLst>
      <p:ext uri="{BB962C8B-B14F-4D97-AF65-F5344CB8AC3E}">
        <p14:creationId xmlns:p14="http://schemas.microsoft.com/office/powerpoint/2010/main" val="210743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2"/>
            <a:ext cx="31089600" cy="5448300"/>
          </a:xfrm>
        </p:spPr>
        <p:txBody>
          <a:bodyPr anchor="t"/>
          <a:lstStyle>
            <a:lvl1pPr algn="l">
              <a:defRPr sz="160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1626854"/>
            <a:ext cx="31089600" cy="6000748"/>
          </a:xfrm>
        </p:spPr>
        <p:txBody>
          <a:bodyPr anchor="b"/>
          <a:lstStyle>
            <a:lvl1pPr marL="0" indent="0">
              <a:buNone/>
              <a:defRPr sz="8000">
                <a:solidFill>
                  <a:schemeClr val="tx1">
                    <a:tint val="7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74C1D74-053B-FF40-A54A-583C77DE9880}" type="datetime1">
              <a:rPr lang="en-US" altLang="x-none"/>
              <a:pPr>
                <a:defRPr/>
              </a:pPr>
              <a:t>12/14/17</a:t>
            </a:fld>
            <a:endParaRPr lang="en-US" altLang="x-none"/>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C442A25-B79E-C34F-BD18-CC21AC3E18BD}" type="slidenum">
              <a:rPr lang="en-US" altLang="x-none"/>
              <a:pPr>
                <a:defRPr/>
              </a:pPr>
              <a:t>‹#›</a:t>
            </a:fld>
            <a:endParaRPr lang="en-US" altLang="x-none"/>
          </a:p>
        </p:txBody>
      </p:sp>
    </p:spTree>
    <p:extLst>
      <p:ext uri="{BB962C8B-B14F-4D97-AF65-F5344CB8AC3E}">
        <p14:creationId xmlns:p14="http://schemas.microsoft.com/office/powerpoint/2010/main" val="1239700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0" y="25603200"/>
            <a:ext cx="65532000" cy="72415400"/>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3456800" y="25603200"/>
            <a:ext cx="65532000" cy="72415400"/>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A343F00-47CB-2F4A-879A-B13F6DF11DFD}" type="datetime1">
              <a:rPr lang="en-US" altLang="x-none"/>
              <a:pPr>
                <a:defRPr/>
              </a:pPr>
              <a:t>12/14/17</a:t>
            </a:fld>
            <a:endParaRPr lang="en-US" altLang="x-none"/>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2395FCC-6436-AE42-9E22-589C61869F8B}" type="slidenum">
              <a:rPr lang="en-US" altLang="x-none"/>
              <a:pPr>
                <a:defRPr/>
              </a:pPr>
              <a:t>‹#›</a:t>
            </a:fld>
            <a:endParaRPr lang="en-US" altLang="x-none"/>
          </a:p>
        </p:txBody>
      </p:sp>
    </p:spTree>
    <p:extLst>
      <p:ext uri="{BB962C8B-B14F-4D97-AF65-F5344CB8AC3E}">
        <p14:creationId xmlns:p14="http://schemas.microsoft.com/office/powerpoint/2010/main" val="76601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8552"/>
            <a:ext cx="32918400" cy="457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140452"/>
            <a:ext cx="16160752"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4" name="Content Placeholder 3"/>
          <p:cNvSpPr>
            <a:spLocks noGrp="1"/>
          </p:cNvSpPr>
          <p:nvPr>
            <p:ph sz="half" idx="2"/>
          </p:nvPr>
        </p:nvSpPr>
        <p:spPr>
          <a:xfrm>
            <a:off x="1828800" y="8699500"/>
            <a:ext cx="16160752"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2" y="6140452"/>
            <a:ext cx="16167100"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6" name="Content Placeholder 5"/>
          <p:cNvSpPr>
            <a:spLocks noGrp="1"/>
          </p:cNvSpPr>
          <p:nvPr>
            <p:ph sz="quarter" idx="4"/>
          </p:nvPr>
        </p:nvSpPr>
        <p:spPr>
          <a:xfrm>
            <a:off x="18580102" y="8699500"/>
            <a:ext cx="16167100"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F536063-36C1-C54F-8049-CE99F70FEAD7}" type="datetime1">
              <a:rPr lang="en-US" altLang="x-none"/>
              <a:pPr>
                <a:defRPr/>
              </a:pPr>
              <a:t>12/14/17</a:t>
            </a:fld>
            <a:endParaRPr lang="en-US" altLang="x-none"/>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4744A2E-3E8A-AB41-B770-6F942A2B509F}" type="slidenum">
              <a:rPr lang="en-US" altLang="x-none"/>
              <a:pPr>
                <a:defRPr/>
              </a:pPr>
              <a:t>‹#›</a:t>
            </a:fld>
            <a:endParaRPr lang="en-US" altLang="x-none"/>
          </a:p>
        </p:txBody>
      </p:sp>
    </p:spTree>
    <p:extLst>
      <p:ext uri="{BB962C8B-B14F-4D97-AF65-F5344CB8AC3E}">
        <p14:creationId xmlns:p14="http://schemas.microsoft.com/office/powerpoint/2010/main" val="179488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D67D367-FF2A-FA4C-A003-3DE11363E3F5}" type="datetime1">
              <a:rPr lang="en-US" altLang="x-none"/>
              <a:pPr>
                <a:defRPr/>
              </a:pPr>
              <a:t>12/14/17</a:t>
            </a:fld>
            <a:endParaRPr lang="en-US" altLang="x-none"/>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B80AF3C-FE98-7F4B-945D-B4297847AC14}" type="slidenum">
              <a:rPr lang="en-US" altLang="x-none"/>
              <a:pPr>
                <a:defRPr/>
              </a:pPr>
              <a:t>‹#›</a:t>
            </a:fld>
            <a:endParaRPr lang="en-US" altLang="x-none"/>
          </a:p>
        </p:txBody>
      </p:sp>
    </p:spTree>
    <p:extLst>
      <p:ext uri="{BB962C8B-B14F-4D97-AF65-F5344CB8AC3E}">
        <p14:creationId xmlns:p14="http://schemas.microsoft.com/office/powerpoint/2010/main" val="1601506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DE810C-54EA-C64B-9B8B-4CFDA2562991}" type="datetime1">
              <a:rPr lang="en-US" altLang="x-none"/>
              <a:pPr>
                <a:defRPr/>
              </a:pPr>
              <a:t>12/14/17</a:t>
            </a:fld>
            <a:endParaRPr lang="en-US" altLang="x-none"/>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E1213E5-5871-2F44-9A4A-49D4C9A6CBCF}" type="slidenum">
              <a:rPr lang="en-US" altLang="x-none"/>
              <a:pPr>
                <a:defRPr/>
              </a:pPr>
              <a:t>‹#›</a:t>
            </a:fld>
            <a:endParaRPr lang="en-US" altLang="x-none"/>
          </a:p>
        </p:txBody>
      </p:sp>
    </p:spTree>
    <p:extLst>
      <p:ext uri="{BB962C8B-B14F-4D97-AF65-F5344CB8AC3E}">
        <p14:creationId xmlns:p14="http://schemas.microsoft.com/office/powerpoint/2010/main" val="2114441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092200"/>
            <a:ext cx="12033252" cy="4648200"/>
          </a:xfrm>
        </p:spPr>
        <p:txBody>
          <a:bodyPr anchor="b"/>
          <a:lstStyle>
            <a:lvl1pPr algn="l">
              <a:defRPr sz="8000" b="1"/>
            </a:lvl1pPr>
          </a:lstStyle>
          <a:p>
            <a:r>
              <a:rPr lang="en-US" smtClean="0"/>
              <a:t>Click to edit Master title style</a:t>
            </a:r>
            <a:endParaRPr lang="en-US"/>
          </a:p>
        </p:txBody>
      </p:sp>
      <p:sp>
        <p:nvSpPr>
          <p:cNvPr id="3" name="Content Placeholder 2"/>
          <p:cNvSpPr>
            <a:spLocks noGrp="1"/>
          </p:cNvSpPr>
          <p:nvPr>
            <p:ph idx="1"/>
          </p:nvPr>
        </p:nvSpPr>
        <p:spPr>
          <a:xfrm>
            <a:off x="14300200" y="1092202"/>
            <a:ext cx="20447000" cy="23412452"/>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2" y="5740402"/>
            <a:ext cx="12033252" cy="18764252"/>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ED17B6A-9858-054D-80D3-4D1F52DA2F59}" type="datetime1">
              <a:rPr lang="en-US" altLang="x-none"/>
              <a:pPr>
                <a:defRPr/>
              </a:pPr>
              <a:t>12/14/17</a:t>
            </a:fld>
            <a:endParaRPr lang="en-US" altLang="x-none"/>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C06C27F-A685-FC4A-BB22-7C9980EE6668}" type="slidenum">
              <a:rPr lang="en-US" altLang="x-none"/>
              <a:pPr>
                <a:defRPr/>
              </a:pPr>
              <a:t>‹#›</a:t>
            </a:fld>
            <a:endParaRPr lang="en-US" altLang="x-none"/>
          </a:p>
        </p:txBody>
      </p:sp>
    </p:spTree>
    <p:extLst>
      <p:ext uri="{BB962C8B-B14F-4D97-AF65-F5344CB8AC3E}">
        <p14:creationId xmlns:p14="http://schemas.microsoft.com/office/powerpoint/2010/main" val="858328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0"/>
            <a:ext cx="21945600" cy="2266952"/>
          </a:xfrm>
        </p:spPr>
        <p:txBody>
          <a:bodyPr anchor="b"/>
          <a:lstStyle>
            <a:lvl1pPr algn="l">
              <a:defRPr sz="8000" b="1"/>
            </a:lvl1pPr>
          </a:lstStyle>
          <a:p>
            <a:r>
              <a:rPr lang="en-US" smtClean="0"/>
              <a:t>Click to edit Master title style</a:t>
            </a:r>
            <a:endParaRPr lang="en-US"/>
          </a:p>
        </p:txBody>
      </p:sp>
      <p:sp>
        <p:nvSpPr>
          <p:cNvPr id="3" name="Picture Placeholder 2"/>
          <p:cNvSpPr>
            <a:spLocks noGrp="1"/>
          </p:cNvSpPr>
          <p:nvPr>
            <p:ph type="pic" idx="1"/>
          </p:nvPr>
        </p:nvSpPr>
        <p:spPr>
          <a:xfrm>
            <a:off x="7169152" y="2451100"/>
            <a:ext cx="21945600" cy="16459200"/>
          </a:xfrm>
        </p:spPr>
        <p:txBody>
          <a:bodyPr rtlCol="0">
            <a:normAutofit/>
          </a:bodyPr>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pPr lvl="0"/>
            <a:endParaRPr lang="en-US" noProof="0" smtClean="0"/>
          </a:p>
        </p:txBody>
      </p:sp>
      <p:sp>
        <p:nvSpPr>
          <p:cNvPr id="4" name="Text Placeholder 3"/>
          <p:cNvSpPr>
            <a:spLocks noGrp="1"/>
          </p:cNvSpPr>
          <p:nvPr>
            <p:ph type="body" sz="half" idx="2"/>
          </p:nvPr>
        </p:nvSpPr>
        <p:spPr>
          <a:xfrm>
            <a:off x="7169152" y="21469352"/>
            <a:ext cx="21945600" cy="3219448"/>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65B7F57-0861-814B-9452-45F06B17BFA5}" type="datetime1">
              <a:rPr lang="en-US" altLang="x-none"/>
              <a:pPr>
                <a:defRPr/>
              </a:pPr>
              <a:t>12/14/17</a:t>
            </a:fld>
            <a:endParaRPr lang="en-US" altLang="x-none"/>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B661F7E-769A-994F-96EB-63A402BE6336}" type="slidenum">
              <a:rPr lang="en-US" altLang="x-none"/>
              <a:pPr>
                <a:defRPr/>
              </a:pPr>
              <a:t>‹#›</a:t>
            </a:fld>
            <a:endParaRPr lang="en-US" altLang="x-none"/>
          </a:p>
        </p:txBody>
      </p:sp>
    </p:spTree>
    <p:extLst>
      <p:ext uri="{BB962C8B-B14F-4D97-AF65-F5344CB8AC3E}">
        <p14:creationId xmlns:p14="http://schemas.microsoft.com/office/powerpoint/2010/main" val="12795434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828800" y="1098550"/>
            <a:ext cx="32918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365760" tIns="182880" rIns="365760" bIns="18288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828800" y="6400800"/>
            <a:ext cx="32918400" cy="1810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365760" tIns="182880" rIns="365760" bIns="18288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828800" y="25425400"/>
            <a:ext cx="8534400" cy="1460500"/>
          </a:xfrm>
          <a:prstGeom prst="rect">
            <a:avLst/>
          </a:prstGeom>
        </p:spPr>
        <p:txBody>
          <a:bodyPr vert="horz" wrap="square" lIns="365760" tIns="182880" rIns="365760" bIns="182880" numCol="1" anchor="ctr" anchorCtr="0" compatLnSpc="1">
            <a:prstTxWarp prst="textNoShape">
              <a:avLst/>
            </a:prstTxWarp>
          </a:bodyPr>
          <a:lstStyle>
            <a:lvl1pPr eaLnBrk="1" hangingPunct="1">
              <a:defRPr sz="4800" smtClean="0">
                <a:solidFill>
                  <a:srgbClr val="898989"/>
                </a:solidFill>
                <a:latin typeface="Calibri" charset="0"/>
              </a:defRPr>
            </a:lvl1pPr>
          </a:lstStyle>
          <a:p>
            <a:pPr>
              <a:defRPr/>
            </a:pPr>
            <a:fld id="{FC11AC67-D3C1-4F4A-B870-512E7E741A2D}" type="datetime1">
              <a:rPr lang="en-US" altLang="x-none"/>
              <a:pPr>
                <a:defRPr/>
              </a:pPr>
              <a:t>12/14/17</a:t>
            </a:fld>
            <a:endParaRPr lang="en-US" altLang="x-none"/>
          </a:p>
        </p:txBody>
      </p:sp>
      <p:sp>
        <p:nvSpPr>
          <p:cNvPr id="5" name="Footer Placeholder 4"/>
          <p:cNvSpPr>
            <a:spLocks noGrp="1"/>
          </p:cNvSpPr>
          <p:nvPr>
            <p:ph type="ftr" sz="quarter" idx="3"/>
          </p:nvPr>
        </p:nvSpPr>
        <p:spPr>
          <a:xfrm>
            <a:off x="12496800" y="25425400"/>
            <a:ext cx="11582400" cy="1460500"/>
          </a:xfrm>
          <a:prstGeom prst="rect">
            <a:avLst/>
          </a:prstGeom>
        </p:spPr>
        <p:txBody>
          <a:bodyPr vert="horz" lIns="365760" tIns="182880" rIns="365760" bIns="182880" rtlCol="0" anchor="ctr"/>
          <a:lstStyle>
            <a:lvl1pPr algn="ctr" eaLnBrk="1" fontAlgn="auto" hangingPunct="1">
              <a:spcBef>
                <a:spcPts val="0"/>
              </a:spcBef>
              <a:spcAft>
                <a:spcPts val="0"/>
              </a:spcAft>
              <a:defRPr sz="48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26212800" y="25425400"/>
            <a:ext cx="8534400" cy="1460500"/>
          </a:xfrm>
          <a:prstGeom prst="rect">
            <a:avLst/>
          </a:prstGeom>
        </p:spPr>
        <p:txBody>
          <a:bodyPr vert="horz" wrap="square" lIns="365760" tIns="182880" rIns="365760" bIns="182880" numCol="1" anchor="ctr" anchorCtr="0" compatLnSpc="1">
            <a:prstTxWarp prst="textNoShape">
              <a:avLst/>
            </a:prstTxWarp>
          </a:bodyPr>
          <a:lstStyle>
            <a:lvl1pPr algn="r" eaLnBrk="1" hangingPunct="1">
              <a:defRPr sz="4800" smtClean="0">
                <a:solidFill>
                  <a:srgbClr val="898989"/>
                </a:solidFill>
                <a:latin typeface="Calibri" charset="0"/>
              </a:defRPr>
            </a:lvl1pPr>
          </a:lstStyle>
          <a:p>
            <a:pPr>
              <a:defRPr/>
            </a:pPr>
            <a:fld id="{681B5D57-C589-2D44-B185-E499E3615D7C}"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800" rtl="0" eaLnBrk="0" fontAlgn="base" hangingPunct="0">
        <a:spcBef>
          <a:spcPct val="0"/>
        </a:spcBef>
        <a:spcAft>
          <a:spcPct val="0"/>
        </a:spcAft>
        <a:defRPr sz="17600" kern="1200">
          <a:solidFill>
            <a:schemeClr val="tx1"/>
          </a:solidFill>
          <a:latin typeface="+mj-lt"/>
          <a:ea typeface="ＭＳ Ｐゴシック" charset="0"/>
          <a:cs typeface="ＭＳ Ｐゴシック" charset="0"/>
        </a:defRPr>
      </a:lvl1pPr>
      <a:lvl2pPr algn="ctr" defTabSz="1828800" rtl="0" eaLnBrk="0" fontAlgn="base" hangingPunct="0">
        <a:spcBef>
          <a:spcPct val="0"/>
        </a:spcBef>
        <a:spcAft>
          <a:spcPct val="0"/>
        </a:spcAft>
        <a:defRPr sz="17600">
          <a:solidFill>
            <a:schemeClr val="tx1"/>
          </a:solidFill>
          <a:latin typeface="Calibri" charset="0"/>
          <a:ea typeface="ＭＳ Ｐゴシック" charset="0"/>
          <a:cs typeface="ＭＳ Ｐゴシック" charset="0"/>
        </a:defRPr>
      </a:lvl2pPr>
      <a:lvl3pPr algn="ctr" defTabSz="1828800" rtl="0" eaLnBrk="0" fontAlgn="base" hangingPunct="0">
        <a:spcBef>
          <a:spcPct val="0"/>
        </a:spcBef>
        <a:spcAft>
          <a:spcPct val="0"/>
        </a:spcAft>
        <a:defRPr sz="17600">
          <a:solidFill>
            <a:schemeClr val="tx1"/>
          </a:solidFill>
          <a:latin typeface="Calibri" charset="0"/>
          <a:ea typeface="ＭＳ Ｐゴシック" charset="0"/>
          <a:cs typeface="ＭＳ Ｐゴシック" charset="0"/>
        </a:defRPr>
      </a:lvl3pPr>
      <a:lvl4pPr algn="ctr" defTabSz="1828800" rtl="0" eaLnBrk="0" fontAlgn="base" hangingPunct="0">
        <a:spcBef>
          <a:spcPct val="0"/>
        </a:spcBef>
        <a:spcAft>
          <a:spcPct val="0"/>
        </a:spcAft>
        <a:defRPr sz="17600">
          <a:solidFill>
            <a:schemeClr val="tx1"/>
          </a:solidFill>
          <a:latin typeface="Calibri" charset="0"/>
          <a:ea typeface="ＭＳ Ｐゴシック" charset="0"/>
          <a:cs typeface="ＭＳ Ｐゴシック" charset="0"/>
        </a:defRPr>
      </a:lvl4pPr>
      <a:lvl5pPr algn="ctr" defTabSz="1828800" rtl="0" eaLnBrk="0" fontAlgn="base" hangingPunct="0">
        <a:spcBef>
          <a:spcPct val="0"/>
        </a:spcBef>
        <a:spcAft>
          <a:spcPct val="0"/>
        </a:spcAft>
        <a:defRPr sz="17600">
          <a:solidFill>
            <a:schemeClr val="tx1"/>
          </a:solidFill>
          <a:latin typeface="Calibri" charset="0"/>
          <a:ea typeface="ＭＳ Ｐゴシック" charset="0"/>
          <a:cs typeface="ＭＳ Ｐゴシック" charset="0"/>
        </a:defRPr>
      </a:lvl5pPr>
      <a:lvl6pPr marL="457200" algn="ctr" defTabSz="1828800" rtl="0" fontAlgn="base">
        <a:spcBef>
          <a:spcPct val="0"/>
        </a:spcBef>
        <a:spcAft>
          <a:spcPct val="0"/>
        </a:spcAft>
        <a:defRPr sz="17600">
          <a:solidFill>
            <a:schemeClr val="tx1"/>
          </a:solidFill>
          <a:latin typeface="Calibri" charset="0"/>
          <a:ea typeface="ＭＳ Ｐゴシック" charset="0"/>
          <a:cs typeface="ＭＳ Ｐゴシック" charset="0"/>
        </a:defRPr>
      </a:lvl6pPr>
      <a:lvl7pPr marL="914400" algn="ctr" defTabSz="1828800" rtl="0" fontAlgn="base">
        <a:spcBef>
          <a:spcPct val="0"/>
        </a:spcBef>
        <a:spcAft>
          <a:spcPct val="0"/>
        </a:spcAft>
        <a:defRPr sz="17600">
          <a:solidFill>
            <a:schemeClr val="tx1"/>
          </a:solidFill>
          <a:latin typeface="Calibri" charset="0"/>
          <a:ea typeface="ＭＳ Ｐゴシック" charset="0"/>
          <a:cs typeface="ＭＳ Ｐゴシック" charset="0"/>
        </a:defRPr>
      </a:lvl7pPr>
      <a:lvl8pPr marL="1371600" algn="ctr" defTabSz="1828800" rtl="0" fontAlgn="base">
        <a:spcBef>
          <a:spcPct val="0"/>
        </a:spcBef>
        <a:spcAft>
          <a:spcPct val="0"/>
        </a:spcAft>
        <a:defRPr sz="17600">
          <a:solidFill>
            <a:schemeClr val="tx1"/>
          </a:solidFill>
          <a:latin typeface="Calibri" charset="0"/>
          <a:ea typeface="ＭＳ Ｐゴシック" charset="0"/>
          <a:cs typeface="ＭＳ Ｐゴシック" charset="0"/>
        </a:defRPr>
      </a:lvl8pPr>
      <a:lvl9pPr marL="1828800" algn="ctr" defTabSz="1828800" rtl="0" fontAlgn="base">
        <a:spcBef>
          <a:spcPct val="0"/>
        </a:spcBef>
        <a:spcAft>
          <a:spcPct val="0"/>
        </a:spcAft>
        <a:defRPr sz="17600">
          <a:solidFill>
            <a:schemeClr val="tx1"/>
          </a:solidFill>
          <a:latin typeface="Calibri" charset="0"/>
          <a:ea typeface="ＭＳ Ｐゴシック" charset="0"/>
          <a:cs typeface="ＭＳ Ｐゴシック" charset="0"/>
        </a:defRPr>
      </a:lvl9pPr>
    </p:titleStyle>
    <p:bodyStyle>
      <a:lvl1pPr marL="1371600" indent="-1371600" algn="l" defTabSz="1828800" rtl="0" eaLnBrk="0" fontAlgn="base" hangingPunct="0">
        <a:spcBef>
          <a:spcPct val="20000"/>
        </a:spcBef>
        <a:spcAft>
          <a:spcPct val="0"/>
        </a:spcAft>
        <a:buFont typeface="Arial" charset="0"/>
        <a:buChar char="•"/>
        <a:defRPr sz="12800" kern="1200">
          <a:solidFill>
            <a:schemeClr val="tx1"/>
          </a:solidFill>
          <a:latin typeface="+mn-lt"/>
          <a:ea typeface="ＭＳ Ｐゴシック" charset="0"/>
          <a:cs typeface="ＭＳ Ｐゴシック" charset="0"/>
        </a:defRPr>
      </a:lvl1pPr>
      <a:lvl2pPr marL="2971800" indent="-1143000" algn="l" defTabSz="1828800" rtl="0" eaLnBrk="0" fontAlgn="base" hangingPunct="0">
        <a:spcBef>
          <a:spcPct val="20000"/>
        </a:spcBef>
        <a:spcAft>
          <a:spcPct val="0"/>
        </a:spcAft>
        <a:buFont typeface="Arial" charset="0"/>
        <a:buChar char="–"/>
        <a:defRPr sz="11200" kern="1200">
          <a:solidFill>
            <a:schemeClr val="tx1"/>
          </a:solidFill>
          <a:latin typeface="+mn-lt"/>
          <a:ea typeface="ＭＳ Ｐゴシック" charset="0"/>
          <a:cs typeface="+mn-cs"/>
        </a:defRPr>
      </a:lvl2pPr>
      <a:lvl3pPr marL="4572000" indent="-914400" algn="l" defTabSz="1828800" rtl="0" eaLnBrk="0" fontAlgn="base" hangingPunct="0">
        <a:spcBef>
          <a:spcPct val="20000"/>
        </a:spcBef>
        <a:spcAft>
          <a:spcPct val="0"/>
        </a:spcAft>
        <a:buFont typeface="Arial" charset="0"/>
        <a:buChar char="•"/>
        <a:defRPr sz="9600" kern="1200">
          <a:solidFill>
            <a:schemeClr val="tx1"/>
          </a:solidFill>
          <a:latin typeface="+mn-lt"/>
          <a:ea typeface="ＭＳ Ｐゴシック" charset="0"/>
          <a:cs typeface="+mn-cs"/>
        </a:defRPr>
      </a:lvl3pPr>
      <a:lvl4pPr marL="6400800" indent="-914400" algn="l" defTabSz="1828800" rtl="0" eaLnBrk="0" fontAlgn="base" hangingPunct="0">
        <a:spcBef>
          <a:spcPct val="20000"/>
        </a:spcBef>
        <a:spcAft>
          <a:spcPct val="0"/>
        </a:spcAft>
        <a:buFont typeface="Arial" charset="0"/>
        <a:buChar char="–"/>
        <a:defRPr sz="8000" kern="1200">
          <a:solidFill>
            <a:schemeClr val="tx1"/>
          </a:solidFill>
          <a:latin typeface="+mn-lt"/>
          <a:ea typeface="ＭＳ Ｐゴシック" charset="0"/>
          <a:cs typeface="+mn-cs"/>
        </a:defRPr>
      </a:lvl4pPr>
      <a:lvl5pPr marL="8229600" indent="-914400" algn="l" defTabSz="1828800" rtl="0" eaLnBrk="0" fontAlgn="base" hangingPunct="0">
        <a:spcBef>
          <a:spcPct val="20000"/>
        </a:spcBef>
        <a:spcAft>
          <a:spcPct val="0"/>
        </a:spcAft>
        <a:buFont typeface="Arial" charset="0"/>
        <a:buChar char="»"/>
        <a:defRPr sz="8000" kern="1200">
          <a:solidFill>
            <a:schemeClr val="tx1"/>
          </a:solidFill>
          <a:latin typeface="+mn-lt"/>
          <a:ea typeface="ＭＳ Ｐゴシック" charset="0"/>
          <a:cs typeface="+mn-cs"/>
        </a:defRPr>
      </a:lvl5pPr>
      <a:lvl6pPr marL="10058400" indent="-914400" algn="l" defTabSz="1828800" rtl="0" eaLnBrk="1" latinLnBrk="0" hangingPunct="1">
        <a:spcBef>
          <a:spcPct val="20000"/>
        </a:spcBef>
        <a:buFont typeface="Arial"/>
        <a:buChar char="•"/>
        <a:defRPr sz="8000" kern="1200">
          <a:solidFill>
            <a:schemeClr val="tx1"/>
          </a:solidFill>
          <a:latin typeface="+mn-lt"/>
          <a:ea typeface="+mn-ea"/>
          <a:cs typeface="+mn-cs"/>
        </a:defRPr>
      </a:lvl6pPr>
      <a:lvl7pPr marL="11887200" indent="-914400" algn="l" defTabSz="1828800" rtl="0" eaLnBrk="1" latinLnBrk="0" hangingPunct="1">
        <a:spcBef>
          <a:spcPct val="20000"/>
        </a:spcBef>
        <a:buFont typeface="Arial"/>
        <a:buChar char="•"/>
        <a:defRPr sz="8000" kern="1200">
          <a:solidFill>
            <a:schemeClr val="tx1"/>
          </a:solidFill>
          <a:latin typeface="+mn-lt"/>
          <a:ea typeface="+mn-ea"/>
          <a:cs typeface="+mn-cs"/>
        </a:defRPr>
      </a:lvl7pPr>
      <a:lvl8pPr marL="13716000" indent="-914400" algn="l" defTabSz="1828800" rtl="0" eaLnBrk="1" latinLnBrk="0" hangingPunct="1">
        <a:spcBef>
          <a:spcPct val="20000"/>
        </a:spcBef>
        <a:buFont typeface="Arial"/>
        <a:buChar char="•"/>
        <a:defRPr sz="8000" kern="1200">
          <a:solidFill>
            <a:schemeClr val="tx1"/>
          </a:solidFill>
          <a:latin typeface="+mn-lt"/>
          <a:ea typeface="+mn-ea"/>
          <a:cs typeface="+mn-cs"/>
        </a:defRPr>
      </a:lvl8pPr>
      <a:lvl9pPr marL="15544800" indent="-914400" algn="l" defTabSz="1828800" rtl="0" eaLnBrk="1" latinLnBrk="0" hangingPunct="1">
        <a:spcBef>
          <a:spcPct val="20000"/>
        </a:spcBef>
        <a:buFont typeface="Arial"/>
        <a:buChar char="•"/>
        <a:defRPr sz="8000" kern="1200">
          <a:solidFill>
            <a:schemeClr val="tx1"/>
          </a:solidFill>
          <a:latin typeface="+mn-lt"/>
          <a:ea typeface="+mn-ea"/>
          <a:cs typeface="+mn-cs"/>
        </a:defRPr>
      </a:lvl9pPr>
    </p:bodyStyle>
    <p:otherStyle>
      <a:defPPr>
        <a:defRPr lang="en-US"/>
      </a:defPPr>
      <a:lvl1pPr marL="0" algn="l" defTabSz="1828800" rtl="0" eaLnBrk="1" latinLnBrk="0" hangingPunct="1">
        <a:defRPr sz="7200" kern="1200">
          <a:solidFill>
            <a:schemeClr val="tx1"/>
          </a:solidFill>
          <a:latin typeface="+mn-lt"/>
          <a:ea typeface="+mn-ea"/>
          <a:cs typeface="+mn-cs"/>
        </a:defRPr>
      </a:lvl1pPr>
      <a:lvl2pPr marL="1828800" algn="l" defTabSz="1828800" rtl="0" eaLnBrk="1" latinLnBrk="0" hangingPunct="1">
        <a:defRPr sz="7200" kern="1200">
          <a:solidFill>
            <a:schemeClr val="tx1"/>
          </a:solidFill>
          <a:latin typeface="+mn-lt"/>
          <a:ea typeface="+mn-ea"/>
          <a:cs typeface="+mn-cs"/>
        </a:defRPr>
      </a:lvl2pPr>
      <a:lvl3pPr marL="3657600" algn="l" defTabSz="1828800" rtl="0" eaLnBrk="1" latinLnBrk="0" hangingPunct="1">
        <a:defRPr sz="7200" kern="1200">
          <a:solidFill>
            <a:schemeClr val="tx1"/>
          </a:solidFill>
          <a:latin typeface="+mn-lt"/>
          <a:ea typeface="+mn-ea"/>
          <a:cs typeface="+mn-cs"/>
        </a:defRPr>
      </a:lvl3pPr>
      <a:lvl4pPr marL="5486400" algn="l" defTabSz="1828800" rtl="0" eaLnBrk="1" latinLnBrk="0" hangingPunct="1">
        <a:defRPr sz="7200" kern="1200">
          <a:solidFill>
            <a:schemeClr val="tx1"/>
          </a:solidFill>
          <a:latin typeface="+mn-lt"/>
          <a:ea typeface="+mn-ea"/>
          <a:cs typeface="+mn-cs"/>
        </a:defRPr>
      </a:lvl4pPr>
      <a:lvl5pPr marL="7315200" algn="l" defTabSz="1828800" rtl="0" eaLnBrk="1" latinLnBrk="0" hangingPunct="1">
        <a:defRPr sz="7200" kern="1200">
          <a:solidFill>
            <a:schemeClr val="tx1"/>
          </a:solidFill>
          <a:latin typeface="+mn-lt"/>
          <a:ea typeface="+mn-ea"/>
          <a:cs typeface="+mn-cs"/>
        </a:defRPr>
      </a:lvl5pPr>
      <a:lvl6pPr marL="9144000" algn="l" defTabSz="1828800" rtl="0" eaLnBrk="1" latinLnBrk="0" hangingPunct="1">
        <a:defRPr sz="7200" kern="1200">
          <a:solidFill>
            <a:schemeClr val="tx1"/>
          </a:solidFill>
          <a:latin typeface="+mn-lt"/>
          <a:ea typeface="+mn-ea"/>
          <a:cs typeface="+mn-cs"/>
        </a:defRPr>
      </a:lvl6pPr>
      <a:lvl7pPr marL="10972800" algn="l" defTabSz="1828800" rtl="0" eaLnBrk="1" latinLnBrk="0" hangingPunct="1">
        <a:defRPr sz="7200" kern="1200">
          <a:solidFill>
            <a:schemeClr val="tx1"/>
          </a:solidFill>
          <a:latin typeface="+mn-lt"/>
          <a:ea typeface="+mn-ea"/>
          <a:cs typeface="+mn-cs"/>
        </a:defRPr>
      </a:lvl7pPr>
      <a:lvl8pPr marL="12801600" algn="l" defTabSz="1828800" rtl="0" eaLnBrk="1" latinLnBrk="0" hangingPunct="1">
        <a:defRPr sz="7200" kern="1200">
          <a:solidFill>
            <a:schemeClr val="tx1"/>
          </a:solidFill>
          <a:latin typeface="+mn-lt"/>
          <a:ea typeface="+mn-ea"/>
          <a:cs typeface="+mn-cs"/>
        </a:defRPr>
      </a:lvl8pPr>
      <a:lvl9pPr marL="14630400" algn="l" defTabSz="18288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65"/>
          <p:cNvSpPr>
            <a:spLocks noChangeArrowheads="1"/>
          </p:cNvSpPr>
          <p:nvPr/>
        </p:nvSpPr>
        <p:spPr bwMode="auto">
          <a:xfrm>
            <a:off x="13106400" y="19434617"/>
            <a:ext cx="22910798" cy="4329464"/>
          </a:xfrm>
          <a:prstGeom prst="rect">
            <a:avLst/>
          </a:prstGeom>
          <a:solidFill>
            <a:srgbClr val="F2DCDB"/>
          </a:solidFill>
          <a:ln w="127000">
            <a:solidFill>
              <a:schemeClr val="tx1"/>
            </a:solidFill>
            <a:miter lim="800000"/>
            <a:headEnd/>
            <a:tailEnd/>
          </a:ln>
        </p:spPr>
        <p:txBody>
          <a:bodyPr wrap="none" anchor="ctr"/>
          <a:lstStyle>
            <a:lvl1pPr>
              <a:spcBef>
                <a:spcPct val="20000"/>
              </a:spcBef>
              <a:buFont typeface="Arial" charset="0"/>
              <a:buChar char="•"/>
              <a:defRPr sz="12800">
                <a:solidFill>
                  <a:schemeClr val="tx1"/>
                </a:solidFill>
                <a:latin typeface="Calibri" charset="0"/>
                <a:ea typeface="ＭＳ Ｐゴシック" charset="-128"/>
              </a:defRPr>
            </a:lvl1pPr>
            <a:lvl2pPr marL="742950" indent="-285750">
              <a:spcBef>
                <a:spcPct val="20000"/>
              </a:spcBef>
              <a:buFont typeface="Arial" charset="0"/>
              <a:buChar char="–"/>
              <a:defRPr sz="11200">
                <a:solidFill>
                  <a:schemeClr val="tx1"/>
                </a:solidFill>
                <a:latin typeface="Calibri" charset="0"/>
                <a:ea typeface="ＭＳ Ｐゴシック" charset="-128"/>
              </a:defRPr>
            </a:lvl2pPr>
            <a:lvl3pPr marL="1143000" indent="-228600">
              <a:spcBef>
                <a:spcPct val="20000"/>
              </a:spcBef>
              <a:buFont typeface="Arial" charset="0"/>
              <a:buChar char="•"/>
              <a:defRPr sz="9600">
                <a:solidFill>
                  <a:schemeClr val="tx1"/>
                </a:solidFill>
                <a:latin typeface="Calibri" charset="0"/>
                <a:ea typeface="ＭＳ Ｐゴシック" charset="-128"/>
              </a:defRPr>
            </a:lvl3pPr>
            <a:lvl4pPr marL="1600200" indent="-228600">
              <a:spcBef>
                <a:spcPct val="20000"/>
              </a:spcBef>
              <a:buFont typeface="Arial" charset="0"/>
              <a:buChar char="–"/>
              <a:defRPr sz="8000">
                <a:solidFill>
                  <a:schemeClr val="tx1"/>
                </a:solidFill>
                <a:latin typeface="Calibri" charset="0"/>
                <a:ea typeface="ＭＳ Ｐゴシック" charset="-128"/>
              </a:defRPr>
            </a:lvl4pPr>
            <a:lvl5pPr marL="2057400" indent="-228600">
              <a:spcBef>
                <a:spcPct val="20000"/>
              </a:spcBef>
              <a:buFont typeface="Arial" charset="0"/>
              <a:buChar char="»"/>
              <a:defRPr sz="8000">
                <a:solidFill>
                  <a:schemeClr val="tx1"/>
                </a:solidFill>
                <a:latin typeface="Calibri" charset="0"/>
                <a:ea typeface="ＭＳ Ｐゴシック" charset="-128"/>
              </a:defRPr>
            </a:lvl5pPr>
            <a:lvl6pPr marL="25146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6pPr>
            <a:lvl7pPr marL="29718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7pPr>
            <a:lvl8pPr marL="34290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8pPr>
            <a:lvl9pPr marL="38862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9pPr>
          </a:lstStyle>
          <a:p>
            <a:pPr eaLnBrk="1" hangingPunct="1">
              <a:spcBef>
                <a:spcPct val="0"/>
              </a:spcBef>
              <a:buFontTx/>
              <a:buNone/>
            </a:pPr>
            <a:endParaRPr lang="en-US" altLang="en-US" sz="7200"/>
          </a:p>
        </p:txBody>
      </p:sp>
      <p:sp>
        <p:nvSpPr>
          <p:cNvPr id="13315" name="Rectangle 165"/>
          <p:cNvSpPr>
            <a:spLocks noChangeArrowheads="1"/>
          </p:cNvSpPr>
          <p:nvPr/>
        </p:nvSpPr>
        <p:spPr bwMode="auto">
          <a:xfrm>
            <a:off x="12945402" y="4237260"/>
            <a:ext cx="12112073" cy="14856849"/>
          </a:xfrm>
          <a:prstGeom prst="rect">
            <a:avLst/>
          </a:prstGeom>
          <a:solidFill>
            <a:schemeClr val="accent2">
              <a:lumMod val="20000"/>
              <a:lumOff val="80000"/>
            </a:schemeClr>
          </a:solidFill>
          <a:ln w="127000">
            <a:solidFill>
              <a:schemeClr val="tx1"/>
            </a:solidFill>
            <a:miter lim="800000"/>
            <a:headEnd/>
            <a:tailEnd/>
          </a:ln>
        </p:spPr>
        <p:txBody>
          <a:bodyPr wrap="none" anchor="ctr"/>
          <a:lstStyle/>
          <a:p>
            <a:pPr eaLnBrk="1" hangingPunct="1">
              <a:defRPr/>
            </a:pPr>
            <a:endParaRPr lang="en-US">
              <a:latin typeface="Calibri" charset="0"/>
              <a:ea typeface="ＭＳ Ｐゴシック" charset="0"/>
              <a:cs typeface="ＭＳ Ｐゴシック" charset="0"/>
            </a:endParaRPr>
          </a:p>
        </p:txBody>
      </p:sp>
      <p:sp>
        <p:nvSpPr>
          <p:cNvPr id="13316" name="Rectangle 165"/>
          <p:cNvSpPr>
            <a:spLocks noChangeArrowheads="1"/>
          </p:cNvSpPr>
          <p:nvPr/>
        </p:nvSpPr>
        <p:spPr bwMode="auto">
          <a:xfrm>
            <a:off x="25280277" y="4269200"/>
            <a:ext cx="10736922" cy="14824909"/>
          </a:xfrm>
          <a:prstGeom prst="rect">
            <a:avLst/>
          </a:prstGeom>
          <a:solidFill>
            <a:schemeClr val="accent2">
              <a:lumMod val="20000"/>
              <a:lumOff val="80000"/>
            </a:schemeClr>
          </a:solidFill>
          <a:ln w="127000">
            <a:solidFill>
              <a:schemeClr val="tx1"/>
            </a:solidFill>
            <a:miter lim="800000"/>
            <a:headEnd/>
            <a:tailEnd/>
          </a:ln>
        </p:spPr>
        <p:txBody>
          <a:bodyPr wrap="none" anchor="ctr"/>
          <a:lstStyle/>
          <a:p>
            <a:pPr eaLnBrk="1" hangingPunct="1">
              <a:defRPr/>
            </a:pPr>
            <a:endParaRPr lang="en-US">
              <a:latin typeface="Calibri" charset="0"/>
              <a:ea typeface="ＭＳ Ｐゴシック" charset="0"/>
              <a:cs typeface="ＭＳ Ｐゴシック" charset="0"/>
            </a:endParaRPr>
          </a:p>
        </p:txBody>
      </p:sp>
      <p:sp>
        <p:nvSpPr>
          <p:cNvPr id="13317" name="Rectangle 165"/>
          <p:cNvSpPr>
            <a:spLocks noChangeArrowheads="1"/>
          </p:cNvSpPr>
          <p:nvPr/>
        </p:nvSpPr>
        <p:spPr bwMode="auto">
          <a:xfrm>
            <a:off x="523609" y="17323930"/>
            <a:ext cx="12201791" cy="9581020"/>
          </a:xfrm>
          <a:prstGeom prst="rect">
            <a:avLst/>
          </a:prstGeom>
          <a:solidFill>
            <a:schemeClr val="accent2">
              <a:lumMod val="20000"/>
              <a:lumOff val="80000"/>
            </a:schemeClr>
          </a:solidFill>
          <a:ln w="127000">
            <a:solidFill>
              <a:schemeClr val="tx1"/>
            </a:solidFill>
            <a:miter lim="800000"/>
            <a:headEnd/>
            <a:tailEnd/>
          </a:ln>
        </p:spPr>
        <p:txBody>
          <a:bodyPr wrap="none" anchor="ctr"/>
          <a:lstStyle/>
          <a:p>
            <a:pPr eaLnBrk="1" hangingPunct="1">
              <a:defRPr/>
            </a:pPr>
            <a:endParaRPr lang="en-US">
              <a:latin typeface="Calibri" charset="0"/>
              <a:ea typeface="ＭＳ Ｐゴシック" charset="0"/>
              <a:cs typeface="ＭＳ Ｐゴシック" charset="0"/>
            </a:endParaRPr>
          </a:p>
        </p:txBody>
      </p:sp>
      <p:sp>
        <p:nvSpPr>
          <p:cNvPr id="2" name="Rectangle 165"/>
          <p:cNvSpPr>
            <a:spLocks noChangeArrowheads="1"/>
          </p:cNvSpPr>
          <p:nvPr/>
        </p:nvSpPr>
        <p:spPr bwMode="auto">
          <a:xfrm>
            <a:off x="13106399" y="24372332"/>
            <a:ext cx="12935877" cy="2532618"/>
          </a:xfrm>
          <a:prstGeom prst="rect">
            <a:avLst/>
          </a:prstGeom>
          <a:solidFill>
            <a:srgbClr val="F2DCDB"/>
          </a:solidFill>
          <a:ln w="127000">
            <a:solidFill>
              <a:schemeClr val="tx1"/>
            </a:solidFill>
            <a:miter lim="800000"/>
            <a:headEnd/>
            <a:tailEnd/>
          </a:ln>
        </p:spPr>
        <p:txBody>
          <a:bodyPr wrap="none" anchor="ctr"/>
          <a:lstStyle>
            <a:lvl1pPr>
              <a:spcBef>
                <a:spcPct val="20000"/>
              </a:spcBef>
              <a:buFont typeface="Arial" charset="0"/>
              <a:buChar char="•"/>
              <a:defRPr sz="12800">
                <a:solidFill>
                  <a:schemeClr val="tx1"/>
                </a:solidFill>
                <a:latin typeface="Calibri" charset="0"/>
                <a:ea typeface="ＭＳ Ｐゴシック" charset="-128"/>
              </a:defRPr>
            </a:lvl1pPr>
            <a:lvl2pPr marL="742950" indent="-285750">
              <a:spcBef>
                <a:spcPct val="20000"/>
              </a:spcBef>
              <a:buFont typeface="Arial" charset="0"/>
              <a:buChar char="–"/>
              <a:defRPr sz="11200">
                <a:solidFill>
                  <a:schemeClr val="tx1"/>
                </a:solidFill>
                <a:latin typeface="Calibri" charset="0"/>
                <a:ea typeface="ＭＳ Ｐゴシック" charset="-128"/>
              </a:defRPr>
            </a:lvl2pPr>
            <a:lvl3pPr marL="1143000" indent="-228600">
              <a:spcBef>
                <a:spcPct val="20000"/>
              </a:spcBef>
              <a:buFont typeface="Arial" charset="0"/>
              <a:buChar char="•"/>
              <a:defRPr sz="9600">
                <a:solidFill>
                  <a:schemeClr val="tx1"/>
                </a:solidFill>
                <a:latin typeface="Calibri" charset="0"/>
                <a:ea typeface="ＭＳ Ｐゴシック" charset="-128"/>
              </a:defRPr>
            </a:lvl3pPr>
            <a:lvl4pPr marL="1600200" indent="-228600">
              <a:spcBef>
                <a:spcPct val="20000"/>
              </a:spcBef>
              <a:buFont typeface="Arial" charset="0"/>
              <a:buChar char="–"/>
              <a:defRPr sz="8000">
                <a:solidFill>
                  <a:schemeClr val="tx1"/>
                </a:solidFill>
                <a:latin typeface="Calibri" charset="0"/>
                <a:ea typeface="ＭＳ Ｐゴシック" charset="-128"/>
              </a:defRPr>
            </a:lvl4pPr>
            <a:lvl5pPr marL="2057400" indent="-228600">
              <a:spcBef>
                <a:spcPct val="20000"/>
              </a:spcBef>
              <a:buFont typeface="Arial" charset="0"/>
              <a:buChar char="»"/>
              <a:defRPr sz="8000">
                <a:solidFill>
                  <a:schemeClr val="tx1"/>
                </a:solidFill>
                <a:latin typeface="Calibri" charset="0"/>
                <a:ea typeface="ＭＳ Ｐゴシック" charset="-128"/>
              </a:defRPr>
            </a:lvl5pPr>
            <a:lvl6pPr marL="25146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6pPr>
            <a:lvl7pPr marL="29718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7pPr>
            <a:lvl8pPr marL="34290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8pPr>
            <a:lvl9pPr marL="38862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9pPr>
          </a:lstStyle>
          <a:p>
            <a:pPr eaLnBrk="1" hangingPunct="1">
              <a:spcBef>
                <a:spcPct val="0"/>
              </a:spcBef>
              <a:buFontTx/>
              <a:buNone/>
            </a:pPr>
            <a:endParaRPr lang="en-US" altLang="en-US" sz="7200"/>
          </a:p>
        </p:txBody>
      </p:sp>
      <p:sp>
        <p:nvSpPr>
          <p:cNvPr id="13319" name="Rectangle 165"/>
          <p:cNvSpPr>
            <a:spLocks noChangeArrowheads="1"/>
          </p:cNvSpPr>
          <p:nvPr/>
        </p:nvSpPr>
        <p:spPr bwMode="auto">
          <a:xfrm>
            <a:off x="533400" y="4191000"/>
            <a:ext cx="12115800" cy="12877800"/>
          </a:xfrm>
          <a:prstGeom prst="rect">
            <a:avLst/>
          </a:prstGeom>
          <a:solidFill>
            <a:schemeClr val="accent2">
              <a:lumMod val="20000"/>
              <a:lumOff val="80000"/>
            </a:schemeClr>
          </a:solidFill>
          <a:ln w="127000">
            <a:solidFill>
              <a:schemeClr val="tx1"/>
            </a:solidFill>
            <a:miter lim="800000"/>
            <a:headEnd/>
            <a:tailEnd/>
          </a:ln>
        </p:spPr>
        <p:txBody>
          <a:bodyPr wrap="none" anchor="ctr"/>
          <a:lstStyle/>
          <a:p>
            <a:pPr eaLnBrk="1" hangingPunct="1">
              <a:defRPr/>
            </a:pPr>
            <a:endParaRPr lang="en-US">
              <a:latin typeface="Calibri" charset="0"/>
              <a:ea typeface="ＭＳ Ｐゴシック" charset="0"/>
              <a:cs typeface="ＭＳ Ｐゴシック" charset="0"/>
            </a:endParaRPr>
          </a:p>
        </p:txBody>
      </p:sp>
      <p:sp>
        <p:nvSpPr>
          <p:cNvPr id="13320" name="Rectangle 487"/>
          <p:cNvSpPr>
            <a:spLocks noChangeArrowheads="1"/>
          </p:cNvSpPr>
          <p:nvPr/>
        </p:nvSpPr>
        <p:spPr bwMode="auto">
          <a:xfrm>
            <a:off x="838200" y="14322384"/>
            <a:ext cx="11353800" cy="2441615"/>
          </a:xfrm>
          <a:prstGeom prst="rect">
            <a:avLst/>
          </a:prstGeom>
          <a:solidFill>
            <a:schemeClr val="accent2">
              <a:lumMod val="40000"/>
              <a:lumOff val="60000"/>
            </a:schemeClr>
          </a:solidFill>
          <a:ln w="9525">
            <a:solidFill>
              <a:schemeClr val="tx1"/>
            </a:solidFill>
            <a:miter lim="800000"/>
            <a:headEnd/>
            <a:tailEnd/>
          </a:ln>
        </p:spPr>
        <p:txBody>
          <a:bodyPr wrap="none" anchor="ctr"/>
          <a:lstStyle/>
          <a:p>
            <a:pPr eaLnBrk="1" hangingPunct="1">
              <a:defRPr/>
            </a:pPr>
            <a:endParaRPr lang="en-US">
              <a:latin typeface="Calibri" charset="0"/>
              <a:ea typeface="ＭＳ Ｐゴシック" charset="0"/>
              <a:cs typeface="ＭＳ Ｐゴシック" charset="0"/>
            </a:endParaRPr>
          </a:p>
        </p:txBody>
      </p:sp>
      <p:sp>
        <p:nvSpPr>
          <p:cNvPr id="10" name="Text Box 4"/>
          <p:cNvSpPr txBox="1">
            <a:spLocks noChangeArrowheads="1"/>
          </p:cNvSpPr>
          <p:nvPr/>
        </p:nvSpPr>
        <p:spPr bwMode="auto">
          <a:xfrm>
            <a:off x="533400" y="648493"/>
            <a:ext cx="35483800" cy="3382963"/>
          </a:xfrm>
          <a:prstGeom prst="rect">
            <a:avLst/>
          </a:prstGeom>
          <a:solidFill>
            <a:schemeClr val="accent6">
              <a:lumMod val="40000"/>
              <a:lumOff val="60000"/>
            </a:schemeClr>
          </a:solidFill>
          <a:ln>
            <a:noFill/>
          </a:ln>
          <a:effectLst>
            <a:outerShdw blurRad="63500" dist="25388" dir="3000067" algn="ctr" rotWithShape="0">
              <a:schemeClr val="tx2">
                <a:alpha val="74997"/>
              </a:schemeClr>
            </a:outerShdw>
          </a:effectLst>
        </p:spPr>
        <p:txBody>
          <a:bodyPr/>
          <a:lstStyle>
            <a:lvl1pPr marL="409575" eaLnBrk="0" hangingPunct="0">
              <a:defRPr sz="7200">
                <a:solidFill>
                  <a:schemeClr val="tx1"/>
                </a:solidFill>
                <a:latin typeface="Arial" charset="0"/>
                <a:ea typeface="ＭＳ Ｐゴシック" charset="-128"/>
              </a:defRPr>
            </a:lvl1pPr>
            <a:lvl2pPr marL="742950" indent="-285750" eaLnBrk="0" hangingPunct="0">
              <a:defRPr sz="7200">
                <a:solidFill>
                  <a:schemeClr val="tx1"/>
                </a:solidFill>
                <a:latin typeface="Arial" charset="0"/>
                <a:ea typeface="ＭＳ Ｐゴシック" charset="-128"/>
              </a:defRPr>
            </a:lvl2pPr>
            <a:lvl3pPr marL="1143000" indent="-228600" eaLnBrk="0" hangingPunct="0">
              <a:defRPr sz="7200">
                <a:solidFill>
                  <a:schemeClr val="tx1"/>
                </a:solidFill>
                <a:latin typeface="Arial" charset="0"/>
                <a:ea typeface="ＭＳ Ｐゴシック" charset="-128"/>
              </a:defRPr>
            </a:lvl3pPr>
            <a:lvl4pPr marL="1600200" indent="-228600" eaLnBrk="0" hangingPunct="0">
              <a:defRPr sz="7200">
                <a:solidFill>
                  <a:schemeClr val="tx1"/>
                </a:solidFill>
                <a:latin typeface="Arial" charset="0"/>
                <a:ea typeface="ＭＳ Ｐゴシック" charset="-128"/>
              </a:defRPr>
            </a:lvl4pPr>
            <a:lvl5pPr marL="2057400" indent="-228600" eaLnBrk="0" hangingPunct="0">
              <a:defRPr sz="7200">
                <a:solidFill>
                  <a:schemeClr val="tx1"/>
                </a:solidFill>
                <a:latin typeface="Arial" charset="0"/>
                <a:ea typeface="ＭＳ Ｐゴシック" charset="-128"/>
              </a:defRPr>
            </a:lvl5pPr>
            <a:lvl6pPr marL="2514600" indent="-228600" defTabSz="1828800" eaLnBrk="0" fontAlgn="base" hangingPunct="0">
              <a:spcBef>
                <a:spcPct val="0"/>
              </a:spcBef>
              <a:spcAft>
                <a:spcPct val="0"/>
              </a:spcAft>
              <a:defRPr sz="7200">
                <a:solidFill>
                  <a:schemeClr val="tx1"/>
                </a:solidFill>
                <a:latin typeface="Arial" charset="0"/>
                <a:ea typeface="ＭＳ Ｐゴシック" charset="-128"/>
              </a:defRPr>
            </a:lvl6pPr>
            <a:lvl7pPr marL="2971800" indent="-228600" defTabSz="1828800" eaLnBrk="0" fontAlgn="base" hangingPunct="0">
              <a:spcBef>
                <a:spcPct val="0"/>
              </a:spcBef>
              <a:spcAft>
                <a:spcPct val="0"/>
              </a:spcAft>
              <a:defRPr sz="7200">
                <a:solidFill>
                  <a:schemeClr val="tx1"/>
                </a:solidFill>
                <a:latin typeface="Arial" charset="0"/>
                <a:ea typeface="ＭＳ Ｐゴシック" charset="-128"/>
              </a:defRPr>
            </a:lvl7pPr>
            <a:lvl8pPr marL="3429000" indent="-228600" defTabSz="1828800" eaLnBrk="0" fontAlgn="base" hangingPunct="0">
              <a:spcBef>
                <a:spcPct val="0"/>
              </a:spcBef>
              <a:spcAft>
                <a:spcPct val="0"/>
              </a:spcAft>
              <a:defRPr sz="7200">
                <a:solidFill>
                  <a:schemeClr val="tx1"/>
                </a:solidFill>
                <a:latin typeface="Arial" charset="0"/>
                <a:ea typeface="ＭＳ Ｐゴシック" charset="-128"/>
              </a:defRPr>
            </a:lvl8pPr>
            <a:lvl9pPr marL="3886200" indent="-228600" defTabSz="1828800" eaLnBrk="0" fontAlgn="base" hangingPunct="0">
              <a:spcBef>
                <a:spcPct val="0"/>
              </a:spcBef>
              <a:spcAft>
                <a:spcPct val="0"/>
              </a:spcAft>
              <a:defRPr sz="7200">
                <a:solidFill>
                  <a:schemeClr val="tx1"/>
                </a:solidFill>
                <a:latin typeface="Arial" charset="0"/>
                <a:ea typeface="ＭＳ Ｐゴシック" charset="-128"/>
              </a:defRPr>
            </a:lvl9pPr>
          </a:lstStyle>
          <a:p>
            <a:pPr algn="r" eaLnBrk="1" hangingPunct="1">
              <a:lnSpc>
                <a:spcPct val="40000"/>
              </a:lnSpc>
              <a:spcBef>
                <a:spcPct val="50000"/>
              </a:spcBef>
              <a:defRPr/>
            </a:pPr>
            <a:endParaRPr lang="x-none" altLang="x-none" smtClean="0">
              <a:solidFill>
                <a:schemeClr val="bg1"/>
              </a:solidFill>
              <a:latin typeface="Book Antiqua" charset="0"/>
            </a:endParaRPr>
          </a:p>
        </p:txBody>
      </p:sp>
      <p:sp>
        <p:nvSpPr>
          <p:cNvPr id="13321" name="Text Box 196"/>
          <p:cNvSpPr txBox="1">
            <a:spLocks noChangeArrowheads="1"/>
          </p:cNvSpPr>
          <p:nvPr/>
        </p:nvSpPr>
        <p:spPr bwMode="auto">
          <a:xfrm>
            <a:off x="609599" y="4445000"/>
            <a:ext cx="11742296"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tIns="91440" rIns="182880" bIns="91440">
            <a:spAutoFit/>
          </a:bodyPr>
          <a:lstStyle>
            <a:lvl1pPr>
              <a:spcBef>
                <a:spcPct val="20000"/>
              </a:spcBef>
              <a:buFont typeface="Arial" charset="0"/>
              <a:buChar char="•"/>
              <a:defRPr sz="12800">
                <a:solidFill>
                  <a:schemeClr val="tx1"/>
                </a:solidFill>
                <a:latin typeface="Calibri" charset="0"/>
                <a:ea typeface="ＭＳ Ｐゴシック" charset="-128"/>
              </a:defRPr>
            </a:lvl1pPr>
            <a:lvl2pPr marL="742950" indent="-285750">
              <a:spcBef>
                <a:spcPct val="20000"/>
              </a:spcBef>
              <a:buFont typeface="Arial" charset="0"/>
              <a:buChar char="–"/>
              <a:defRPr sz="11200">
                <a:solidFill>
                  <a:schemeClr val="tx1"/>
                </a:solidFill>
                <a:latin typeface="Calibri" charset="0"/>
                <a:ea typeface="ＭＳ Ｐゴシック" charset="-128"/>
              </a:defRPr>
            </a:lvl2pPr>
            <a:lvl3pPr marL="1143000" indent="-228600">
              <a:spcBef>
                <a:spcPct val="20000"/>
              </a:spcBef>
              <a:buFont typeface="Arial" charset="0"/>
              <a:buChar char="•"/>
              <a:defRPr sz="9600">
                <a:solidFill>
                  <a:schemeClr val="tx1"/>
                </a:solidFill>
                <a:latin typeface="Calibri" charset="0"/>
                <a:ea typeface="ＭＳ Ｐゴシック" charset="-128"/>
              </a:defRPr>
            </a:lvl3pPr>
            <a:lvl4pPr marL="1600200" indent="-228600">
              <a:spcBef>
                <a:spcPct val="20000"/>
              </a:spcBef>
              <a:buFont typeface="Arial" charset="0"/>
              <a:buChar char="–"/>
              <a:defRPr sz="8000">
                <a:solidFill>
                  <a:schemeClr val="tx1"/>
                </a:solidFill>
                <a:latin typeface="Calibri" charset="0"/>
                <a:ea typeface="ＭＳ Ｐゴシック" charset="-128"/>
              </a:defRPr>
            </a:lvl4pPr>
            <a:lvl5pPr marL="2057400" indent="-228600">
              <a:spcBef>
                <a:spcPct val="20000"/>
              </a:spcBef>
              <a:buFont typeface="Arial" charset="0"/>
              <a:buChar char="»"/>
              <a:defRPr sz="8000">
                <a:solidFill>
                  <a:schemeClr val="tx1"/>
                </a:solidFill>
                <a:latin typeface="Calibri" charset="0"/>
                <a:ea typeface="ＭＳ Ｐゴシック" charset="-128"/>
              </a:defRPr>
            </a:lvl5pPr>
            <a:lvl6pPr marL="25146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6pPr>
            <a:lvl7pPr marL="29718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7pPr>
            <a:lvl8pPr marL="34290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8pPr>
            <a:lvl9pPr marL="38862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9pPr>
          </a:lstStyle>
          <a:p>
            <a:pPr eaLnBrk="1" hangingPunct="1">
              <a:spcBef>
                <a:spcPct val="50000"/>
              </a:spcBef>
              <a:buFontTx/>
              <a:buNone/>
            </a:pPr>
            <a:r>
              <a:rPr lang="en-US" altLang="en-US" sz="4400" b="1" dirty="0" smtClean="0">
                <a:latin typeface="Arial" charset="0"/>
              </a:rPr>
              <a:t>Computational Investigation </a:t>
            </a:r>
            <a:r>
              <a:rPr lang="en-US" altLang="en-US" sz="4400" b="1" smtClean="0">
                <a:latin typeface="Arial" charset="0"/>
              </a:rPr>
              <a:t>of the Fog </a:t>
            </a:r>
            <a:r>
              <a:rPr lang="en-US" altLang="en-US" sz="4400" b="1" dirty="0" smtClean="0">
                <a:latin typeface="Arial" charset="0"/>
              </a:rPr>
              <a:t>Signaling Pathway</a:t>
            </a:r>
            <a:endParaRPr lang="en-US" altLang="en-US" sz="4800" b="1" dirty="0">
              <a:latin typeface="Arial" charset="0"/>
            </a:endParaRPr>
          </a:p>
        </p:txBody>
      </p:sp>
      <p:sp>
        <p:nvSpPr>
          <p:cNvPr id="13322" name="Text Box 238"/>
          <p:cNvSpPr txBox="1">
            <a:spLocks noChangeArrowheads="1"/>
          </p:cNvSpPr>
          <p:nvPr/>
        </p:nvSpPr>
        <p:spPr bwMode="auto">
          <a:xfrm>
            <a:off x="25518816" y="4350544"/>
            <a:ext cx="10214193"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tIns="91440" rIns="182880" bIns="91440">
            <a:spAutoFit/>
          </a:bodyPr>
          <a:lstStyle>
            <a:lvl1pPr>
              <a:spcBef>
                <a:spcPct val="20000"/>
              </a:spcBef>
              <a:buFont typeface="Arial" charset="0"/>
              <a:buChar char="•"/>
              <a:defRPr sz="12800">
                <a:solidFill>
                  <a:schemeClr val="tx1"/>
                </a:solidFill>
                <a:latin typeface="Calibri" charset="0"/>
                <a:ea typeface="ＭＳ Ｐゴシック" charset="-128"/>
              </a:defRPr>
            </a:lvl1pPr>
            <a:lvl2pPr marL="742950" indent="-285750">
              <a:spcBef>
                <a:spcPct val="20000"/>
              </a:spcBef>
              <a:buFont typeface="Arial" charset="0"/>
              <a:buChar char="–"/>
              <a:defRPr sz="11200">
                <a:solidFill>
                  <a:schemeClr val="tx1"/>
                </a:solidFill>
                <a:latin typeface="Calibri" charset="0"/>
                <a:ea typeface="ＭＳ Ｐゴシック" charset="-128"/>
              </a:defRPr>
            </a:lvl2pPr>
            <a:lvl3pPr marL="1143000" indent="-228600">
              <a:spcBef>
                <a:spcPct val="20000"/>
              </a:spcBef>
              <a:buFont typeface="Arial" charset="0"/>
              <a:buChar char="•"/>
              <a:defRPr sz="9600">
                <a:solidFill>
                  <a:schemeClr val="tx1"/>
                </a:solidFill>
                <a:latin typeface="Calibri" charset="0"/>
                <a:ea typeface="ＭＳ Ｐゴシック" charset="-128"/>
              </a:defRPr>
            </a:lvl3pPr>
            <a:lvl4pPr marL="1600200" indent="-228600">
              <a:spcBef>
                <a:spcPct val="20000"/>
              </a:spcBef>
              <a:buFont typeface="Arial" charset="0"/>
              <a:buChar char="–"/>
              <a:defRPr sz="8000">
                <a:solidFill>
                  <a:schemeClr val="tx1"/>
                </a:solidFill>
                <a:latin typeface="Calibri" charset="0"/>
                <a:ea typeface="ＭＳ Ｐゴシック" charset="-128"/>
              </a:defRPr>
            </a:lvl4pPr>
            <a:lvl5pPr marL="2057400" indent="-228600">
              <a:spcBef>
                <a:spcPct val="20000"/>
              </a:spcBef>
              <a:buFont typeface="Arial" charset="0"/>
              <a:buChar char="»"/>
              <a:defRPr sz="8000">
                <a:solidFill>
                  <a:schemeClr val="tx1"/>
                </a:solidFill>
                <a:latin typeface="Calibri" charset="0"/>
                <a:ea typeface="ＭＳ Ｐゴシック" charset="-128"/>
              </a:defRPr>
            </a:lvl5pPr>
            <a:lvl6pPr marL="25146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6pPr>
            <a:lvl7pPr marL="29718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7pPr>
            <a:lvl8pPr marL="34290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8pPr>
            <a:lvl9pPr marL="38862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9pPr>
          </a:lstStyle>
          <a:p>
            <a:pPr eaLnBrk="1" hangingPunct="1">
              <a:spcBef>
                <a:spcPct val="50000"/>
              </a:spcBef>
              <a:buFontTx/>
              <a:buNone/>
            </a:pPr>
            <a:r>
              <a:rPr lang="en-US" altLang="en-US" sz="4400" b="1" dirty="0" smtClean="0">
                <a:solidFill>
                  <a:srgbClr val="000000"/>
                </a:solidFill>
                <a:latin typeface="Arial" charset="0"/>
              </a:rPr>
              <a:t>Results</a:t>
            </a:r>
            <a:endParaRPr lang="en-US" altLang="en-US" sz="4400" b="1" dirty="0">
              <a:solidFill>
                <a:srgbClr val="000000"/>
              </a:solidFill>
              <a:latin typeface="Arial" charset="0"/>
            </a:endParaRPr>
          </a:p>
        </p:txBody>
      </p:sp>
      <p:sp>
        <p:nvSpPr>
          <p:cNvPr id="13324" name="Text Box 430"/>
          <p:cNvSpPr txBox="1">
            <a:spLocks noChangeArrowheads="1"/>
          </p:cNvSpPr>
          <p:nvPr/>
        </p:nvSpPr>
        <p:spPr bwMode="auto">
          <a:xfrm>
            <a:off x="13250202" y="24352965"/>
            <a:ext cx="56388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91440" rIns="182880" bIns="91440">
            <a:spAutoFit/>
          </a:bodyPr>
          <a:lstStyle>
            <a:lvl1pPr>
              <a:spcBef>
                <a:spcPct val="20000"/>
              </a:spcBef>
              <a:buFont typeface="Arial" charset="0"/>
              <a:buChar char="•"/>
              <a:defRPr sz="12800">
                <a:solidFill>
                  <a:schemeClr val="tx1"/>
                </a:solidFill>
                <a:latin typeface="Calibri" charset="0"/>
                <a:ea typeface="ＭＳ Ｐゴシック" charset="-128"/>
              </a:defRPr>
            </a:lvl1pPr>
            <a:lvl2pPr marL="742950" indent="-285750">
              <a:spcBef>
                <a:spcPct val="20000"/>
              </a:spcBef>
              <a:buFont typeface="Arial" charset="0"/>
              <a:buChar char="–"/>
              <a:defRPr sz="11200">
                <a:solidFill>
                  <a:schemeClr val="tx1"/>
                </a:solidFill>
                <a:latin typeface="Calibri" charset="0"/>
                <a:ea typeface="ＭＳ Ｐゴシック" charset="-128"/>
              </a:defRPr>
            </a:lvl2pPr>
            <a:lvl3pPr marL="1143000" indent="-228600">
              <a:spcBef>
                <a:spcPct val="20000"/>
              </a:spcBef>
              <a:buFont typeface="Arial" charset="0"/>
              <a:buChar char="•"/>
              <a:defRPr sz="9600">
                <a:solidFill>
                  <a:schemeClr val="tx1"/>
                </a:solidFill>
                <a:latin typeface="Calibri" charset="0"/>
                <a:ea typeface="ＭＳ Ｐゴシック" charset="-128"/>
              </a:defRPr>
            </a:lvl3pPr>
            <a:lvl4pPr marL="1600200" indent="-228600">
              <a:spcBef>
                <a:spcPct val="20000"/>
              </a:spcBef>
              <a:buFont typeface="Arial" charset="0"/>
              <a:buChar char="–"/>
              <a:defRPr sz="8000">
                <a:solidFill>
                  <a:schemeClr val="tx1"/>
                </a:solidFill>
                <a:latin typeface="Calibri" charset="0"/>
                <a:ea typeface="ＭＳ Ｐゴシック" charset="-128"/>
              </a:defRPr>
            </a:lvl4pPr>
            <a:lvl5pPr marL="2057400" indent="-228600">
              <a:spcBef>
                <a:spcPct val="20000"/>
              </a:spcBef>
              <a:buFont typeface="Arial" charset="0"/>
              <a:buChar char="»"/>
              <a:defRPr sz="8000">
                <a:solidFill>
                  <a:schemeClr val="tx1"/>
                </a:solidFill>
                <a:latin typeface="Calibri" charset="0"/>
                <a:ea typeface="ＭＳ Ｐゴシック" charset="-128"/>
              </a:defRPr>
            </a:lvl5pPr>
            <a:lvl6pPr marL="25146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6pPr>
            <a:lvl7pPr marL="29718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7pPr>
            <a:lvl8pPr marL="34290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8pPr>
            <a:lvl9pPr marL="38862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9pPr>
          </a:lstStyle>
          <a:p>
            <a:pPr eaLnBrk="1" hangingPunct="1">
              <a:spcBef>
                <a:spcPct val="50000"/>
              </a:spcBef>
              <a:buFontTx/>
              <a:buNone/>
            </a:pPr>
            <a:r>
              <a:rPr lang="en-US" altLang="en-US" sz="4400" b="1" dirty="0" smtClean="0">
                <a:latin typeface="Arial" charset="0"/>
              </a:rPr>
              <a:t>References</a:t>
            </a:r>
            <a:endParaRPr lang="en-US" altLang="en-US" sz="4800" b="1" dirty="0">
              <a:latin typeface="Arial" charset="0"/>
            </a:endParaRPr>
          </a:p>
        </p:txBody>
      </p:sp>
      <p:sp>
        <p:nvSpPr>
          <p:cNvPr id="13325" name="Text Box 431"/>
          <p:cNvSpPr txBox="1">
            <a:spLocks noChangeArrowheads="1"/>
          </p:cNvSpPr>
          <p:nvPr/>
        </p:nvSpPr>
        <p:spPr bwMode="auto">
          <a:xfrm>
            <a:off x="609600" y="17468021"/>
            <a:ext cx="8197298"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tIns="91440" rIns="182880" bIns="91440">
            <a:spAutoFit/>
          </a:bodyPr>
          <a:lstStyle>
            <a:lvl1pPr>
              <a:spcBef>
                <a:spcPct val="20000"/>
              </a:spcBef>
              <a:buFont typeface="Arial" charset="0"/>
              <a:buChar char="•"/>
              <a:defRPr sz="12800">
                <a:solidFill>
                  <a:schemeClr val="tx1"/>
                </a:solidFill>
                <a:latin typeface="Calibri" charset="0"/>
                <a:ea typeface="ＭＳ Ｐゴシック" charset="-128"/>
              </a:defRPr>
            </a:lvl1pPr>
            <a:lvl2pPr marL="742950" indent="-285750">
              <a:spcBef>
                <a:spcPct val="20000"/>
              </a:spcBef>
              <a:buFont typeface="Arial" charset="0"/>
              <a:buChar char="–"/>
              <a:defRPr sz="11200">
                <a:solidFill>
                  <a:schemeClr val="tx1"/>
                </a:solidFill>
                <a:latin typeface="Calibri" charset="0"/>
                <a:ea typeface="ＭＳ Ｐゴシック" charset="-128"/>
              </a:defRPr>
            </a:lvl2pPr>
            <a:lvl3pPr marL="1143000" indent="-228600">
              <a:spcBef>
                <a:spcPct val="20000"/>
              </a:spcBef>
              <a:buFont typeface="Arial" charset="0"/>
              <a:buChar char="•"/>
              <a:defRPr sz="9600">
                <a:solidFill>
                  <a:schemeClr val="tx1"/>
                </a:solidFill>
                <a:latin typeface="Calibri" charset="0"/>
                <a:ea typeface="ＭＳ Ｐゴシック" charset="-128"/>
              </a:defRPr>
            </a:lvl3pPr>
            <a:lvl4pPr marL="1600200" indent="-228600">
              <a:spcBef>
                <a:spcPct val="20000"/>
              </a:spcBef>
              <a:buFont typeface="Arial" charset="0"/>
              <a:buChar char="–"/>
              <a:defRPr sz="8000">
                <a:solidFill>
                  <a:schemeClr val="tx1"/>
                </a:solidFill>
                <a:latin typeface="Calibri" charset="0"/>
                <a:ea typeface="ＭＳ Ｐゴシック" charset="-128"/>
              </a:defRPr>
            </a:lvl4pPr>
            <a:lvl5pPr marL="2057400" indent="-228600">
              <a:spcBef>
                <a:spcPct val="20000"/>
              </a:spcBef>
              <a:buFont typeface="Arial" charset="0"/>
              <a:buChar char="»"/>
              <a:defRPr sz="8000">
                <a:solidFill>
                  <a:schemeClr val="tx1"/>
                </a:solidFill>
                <a:latin typeface="Calibri" charset="0"/>
                <a:ea typeface="ＭＳ Ｐゴシック" charset="-128"/>
              </a:defRPr>
            </a:lvl5pPr>
            <a:lvl6pPr marL="25146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6pPr>
            <a:lvl7pPr marL="29718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7pPr>
            <a:lvl8pPr marL="34290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8pPr>
            <a:lvl9pPr marL="38862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9pPr>
          </a:lstStyle>
          <a:p>
            <a:pPr eaLnBrk="1" hangingPunct="1">
              <a:spcBef>
                <a:spcPct val="50000"/>
              </a:spcBef>
              <a:buFontTx/>
              <a:buNone/>
            </a:pPr>
            <a:r>
              <a:rPr lang="en-US" altLang="en-US" sz="4400" b="1" dirty="0" smtClean="0">
                <a:solidFill>
                  <a:srgbClr val="000000"/>
                </a:solidFill>
                <a:latin typeface="Arial" charset="0"/>
              </a:rPr>
              <a:t>Inputs and Preprocessing</a:t>
            </a:r>
            <a:endParaRPr lang="en-US" altLang="en-US" sz="4800" b="1" dirty="0">
              <a:solidFill>
                <a:srgbClr val="000000"/>
              </a:solidFill>
              <a:latin typeface="Bank Gothic" charset="0"/>
            </a:endParaRPr>
          </a:p>
        </p:txBody>
      </p:sp>
      <p:sp>
        <p:nvSpPr>
          <p:cNvPr id="13326" name="Text Box 432"/>
          <p:cNvSpPr txBox="1">
            <a:spLocks noChangeArrowheads="1"/>
          </p:cNvSpPr>
          <p:nvPr/>
        </p:nvSpPr>
        <p:spPr bwMode="auto">
          <a:xfrm>
            <a:off x="13141749" y="19514715"/>
            <a:ext cx="10345984"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tIns="91440" rIns="182880" bIns="91440">
            <a:spAutoFit/>
          </a:bodyPr>
          <a:lstStyle>
            <a:lvl1pPr>
              <a:spcBef>
                <a:spcPct val="20000"/>
              </a:spcBef>
              <a:buFont typeface="Arial" charset="0"/>
              <a:buChar char="•"/>
              <a:defRPr sz="12800">
                <a:solidFill>
                  <a:schemeClr val="tx1"/>
                </a:solidFill>
                <a:latin typeface="Calibri" charset="0"/>
                <a:ea typeface="ＭＳ Ｐゴシック" charset="-128"/>
              </a:defRPr>
            </a:lvl1pPr>
            <a:lvl2pPr marL="742950" indent="-285750">
              <a:spcBef>
                <a:spcPct val="20000"/>
              </a:spcBef>
              <a:buFont typeface="Arial" charset="0"/>
              <a:buChar char="–"/>
              <a:defRPr sz="11200">
                <a:solidFill>
                  <a:schemeClr val="tx1"/>
                </a:solidFill>
                <a:latin typeface="Calibri" charset="0"/>
                <a:ea typeface="ＭＳ Ｐゴシック" charset="-128"/>
              </a:defRPr>
            </a:lvl2pPr>
            <a:lvl3pPr marL="1143000" indent="-228600">
              <a:spcBef>
                <a:spcPct val="20000"/>
              </a:spcBef>
              <a:buFont typeface="Arial" charset="0"/>
              <a:buChar char="•"/>
              <a:defRPr sz="9600">
                <a:solidFill>
                  <a:schemeClr val="tx1"/>
                </a:solidFill>
                <a:latin typeface="Calibri" charset="0"/>
                <a:ea typeface="ＭＳ Ｐゴシック" charset="-128"/>
              </a:defRPr>
            </a:lvl3pPr>
            <a:lvl4pPr marL="1600200" indent="-228600">
              <a:spcBef>
                <a:spcPct val="20000"/>
              </a:spcBef>
              <a:buFont typeface="Arial" charset="0"/>
              <a:buChar char="–"/>
              <a:defRPr sz="8000">
                <a:solidFill>
                  <a:schemeClr val="tx1"/>
                </a:solidFill>
                <a:latin typeface="Calibri" charset="0"/>
                <a:ea typeface="ＭＳ Ｐゴシック" charset="-128"/>
              </a:defRPr>
            </a:lvl4pPr>
            <a:lvl5pPr marL="2057400" indent="-228600">
              <a:spcBef>
                <a:spcPct val="20000"/>
              </a:spcBef>
              <a:buFont typeface="Arial" charset="0"/>
              <a:buChar char="»"/>
              <a:defRPr sz="8000">
                <a:solidFill>
                  <a:schemeClr val="tx1"/>
                </a:solidFill>
                <a:latin typeface="Calibri" charset="0"/>
                <a:ea typeface="ＭＳ Ｐゴシック" charset="-128"/>
              </a:defRPr>
            </a:lvl5pPr>
            <a:lvl6pPr marL="25146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6pPr>
            <a:lvl7pPr marL="29718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7pPr>
            <a:lvl8pPr marL="34290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8pPr>
            <a:lvl9pPr marL="38862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9pPr>
          </a:lstStyle>
          <a:p>
            <a:pPr eaLnBrk="1" hangingPunct="1">
              <a:spcBef>
                <a:spcPct val="50000"/>
              </a:spcBef>
              <a:buFontTx/>
              <a:buNone/>
            </a:pPr>
            <a:r>
              <a:rPr lang="en-US" altLang="en-US" sz="4400" b="1" smtClean="0">
                <a:latin typeface="Arial" charset="0"/>
              </a:rPr>
              <a:t>Discussion and Future </a:t>
            </a:r>
            <a:r>
              <a:rPr lang="en-US" altLang="en-US" sz="4400" b="1" dirty="0" smtClean="0">
                <a:latin typeface="Arial" charset="0"/>
              </a:rPr>
              <a:t>Directions</a:t>
            </a:r>
            <a:endParaRPr lang="en-US" altLang="en-US" sz="4400" b="1" dirty="0">
              <a:latin typeface="Arial" charset="0"/>
            </a:endParaRPr>
          </a:p>
        </p:txBody>
      </p:sp>
      <p:sp>
        <p:nvSpPr>
          <p:cNvPr id="13327" name="Text Box 442"/>
          <p:cNvSpPr txBox="1">
            <a:spLocks noChangeArrowheads="1"/>
          </p:cNvSpPr>
          <p:nvPr/>
        </p:nvSpPr>
        <p:spPr bwMode="auto">
          <a:xfrm>
            <a:off x="13021602" y="4364261"/>
            <a:ext cx="117348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91440" rIns="182880" bIns="91440">
            <a:spAutoFit/>
          </a:bodyPr>
          <a:lstStyle>
            <a:lvl1pPr>
              <a:spcBef>
                <a:spcPct val="20000"/>
              </a:spcBef>
              <a:buFont typeface="Arial" charset="0"/>
              <a:buChar char="•"/>
              <a:defRPr sz="12800">
                <a:solidFill>
                  <a:schemeClr val="tx1"/>
                </a:solidFill>
                <a:latin typeface="Calibri" charset="0"/>
                <a:ea typeface="ＭＳ Ｐゴシック" charset="-128"/>
              </a:defRPr>
            </a:lvl1pPr>
            <a:lvl2pPr marL="742950" indent="-285750">
              <a:spcBef>
                <a:spcPct val="20000"/>
              </a:spcBef>
              <a:buFont typeface="Arial" charset="0"/>
              <a:buChar char="–"/>
              <a:defRPr sz="11200">
                <a:solidFill>
                  <a:schemeClr val="tx1"/>
                </a:solidFill>
                <a:latin typeface="Calibri" charset="0"/>
                <a:ea typeface="ＭＳ Ｐゴシック" charset="-128"/>
              </a:defRPr>
            </a:lvl2pPr>
            <a:lvl3pPr marL="1143000" indent="-228600">
              <a:spcBef>
                <a:spcPct val="20000"/>
              </a:spcBef>
              <a:buFont typeface="Arial" charset="0"/>
              <a:buChar char="•"/>
              <a:defRPr sz="9600">
                <a:solidFill>
                  <a:schemeClr val="tx1"/>
                </a:solidFill>
                <a:latin typeface="Calibri" charset="0"/>
                <a:ea typeface="ＭＳ Ｐゴシック" charset="-128"/>
              </a:defRPr>
            </a:lvl3pPr>
            <a:lvl4pPr marL="1600200" indent="-228600">
              <a:spcBef>
                <a:spcPct val="20000"/>
              </a:spcBef>
              <a:buFont typeface="Arial" charset="0"/>
              <a:buChar char="–"/>
              <a:defRPr sz="8000">
                <a:solidFill>
                  <a:schemeClr val="tx1"/>
                </a:solidFill>
                <a:latin typeface="Calibri" charset="0"/>
                <a:ea typeface="ＭＳ Ｐゴシック" charset="-128"/>
              </a:defRPr>
            </a:lvl4pPr>
            <a:lvl5pPr marL="2057400" indent="-228600">
              <a:spcBef>
                <a:spcPct val="20000"/>
              </a:spcBef>
              <a:buFont typeface="Arial" charset="0"/>
              <a:buChar char="»"/>
              <a:defRPr sz="8000">
                <a:solidFill>
                  <a:schemeClr val="tx1"/>
                </a:solidFill>
                <a:latin typeface="Calibri" charset="0"/>
                <a:ea typeface="ＭＳ Ｐゴシック" charset="-128"/>
              </a:defRPr>
            </a:lvl5pPr>
            <a:lvl6pPr marL="25146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6pPr>
            <a:lvl7pPr marL="29718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7pPr>
            <a:lvl8pPr marL="34290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8pPr>
            <a:lvl9pPr marL="38862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9pPr>
          </a:lstStyle>
          <a:p>
            <a:pPr eaLnBrk="1" hangingPunct="1">
              <a:spcBef>
                <a:spcPct val="50000"/>
              </a:spcBef>
              <a:buFontTx/>
              <a:buNone/>
            </a:pPr>
            <a:r>
              <a:rPr lang="en-US" altLang="en-US" sz="4400" b="1" dirty="0" smtClean="0">
                <a:latin typeface="Arial" charset="0"/>
              </a:rPr>
              <a:t>Methods and Approach</a:t>
            </a:r>
            <a:endParaRPr lang="en-US" altLang="en-US" sz="4800" b="1" dirty="0">
              <a:latin typeface="Bank Gothic" charset="0"/>
            </a:endParaRPr>
          </a:p>
        </p:txBody>
      </p:sp>
      <p:sp>
        <p:nvSpPr>
          <p:cNvPr id="13329" name="Text Box 452"/>
          <p:cNvSpPr txBox="1">
            <a:spLocks noChangeArrowheads="1"/>
          </p:cNvSpPr>
          <p:nvPr/>
        </p:nvSpPr>
        <p:spPr bwMode="auto">
          <a:xfrm>
            <a:off x="873125" y="14527528"/>
            <a:ext cx="113538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91440" rIns="182880" bIns="91440">
            <a:spAutoFit/>
          </a:bodyPr>
          <a:lstStyle>
            <a:lvl1pPr>
              <a:spcBef>
                <a:spcPct val="20000"/>
              </a:spcBef>
              <a:buFont typeface="Arial" charset="0"/>
              <a:buChar char="•"/>
              <a:defRPr sz="12800">
                <a:solidFill>
                  <a:schemeClr val="tx1"/>
                </a:solidFill>
                <a:latin typeface="Calibri" charset="0"/>
                <a:ea typeface="ＭＳ Ｐゴシック" charset="-128"/>
              </a:defRPr>
            </a:lvl1pPr>
            <a:lvl2pPr marL="742950" indent="-285750">
              <a:spcBef>
                <a:spcPct val="20000"/>
              </a:spcBef>
              <a:buFont typeface="Arial" charset="0"/>
              <a:buChar char="–"/>
              <a:defRPr sz="11200">
                <a:solidFill>
                  <a:schemeClr val="tx1"/>
                </a:solidFill>
                <a:latin typeface="Calibri" charset="0"/>
                <a:ea typeface="ＭＳ Ｐゴシック" charset="-128"/>
              </a:defRPr>
            </a:lvl2pPr>
            <a:lvl3pPr marL="1143000" indent="-228600">
              <a:spcBef>
                <a:spcPct val="20000"/>
              </a:spcBef>
              <a:buFont typeface="Arial" charset="0"/>
              <a:buChar char="•"/>
              <a:defRPr sz="9600">
                <a:solidFill>
                  <a:schemeClr val="tx1"/>
                </a:solidFill>
                <a:latin typeface="Calibri" charset="0"/>
                <a:ea typeface="ＭＳ Ｐゴシック" charset="-128"/>
              </a:defRPr>
            </a:lvl3pPr>
            <a:lvl4pPr marL="1600200" indent="-228600">
              <a:spcBef>
                <a:spcPct val="20000"/>
              </a:spcBef>
              <a:buFont typeface="Arial" charset="0"/>
              <a:buChar char="–"/>
              <a:defRPr sz="8000">
                <a:solidFill>
                  <a:schemeClr val="tx1"/>
                </a:solidFill>
                <a:latin typeface="Calibri" charset="0"/>
                <a:ea typeface="ＭＳ Ｐゴシック" charset="-128"/>
              </a:defRPr>
            </a:lvl4pPr>
            <a:lvl5pPr marL="2057400" indent="-228600">
              <a:spcBef>
                <a:spcPct val="20000"/>
              </a:spcBef>
              <a:buFont typeface="Arial" charset="0"/>
              <a:buChar char="»"/>
              <a:defRPr sz="8000">
                <a:solidFill>
                  <a:schemeClr val="tx1"/>
                </a:solidFill>
                <a:latin typeface="Calibri" charset="0"/>
                <a:ea typeface="ＭＳ Ｐゴシック" charset="-128"/>
              </a:defRPr>
            </a:lvl5pPr>
            <a:lvl6pPr marL="25146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6pPr>
            <a:lvl7pPr marL="29718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7pPr>
            <a:lvl8pPr marL="34290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8pPr>
            <a:lvl9pPr marL="38862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9pPr>
          </a:lstStyle>
          <a:p>
            <a:pPr eaLnBrk="1" hangingPunct="1">
              <a:spcBef>
                <a:spcPct val="0"/>
              </a:spcBef>
              <a:spcAft>
                <a:spcPts val="1000"/>
              </a:spcAft>
              <a:buFontTx/>
              <a:buNone/>
            </a:pPr>
            <a:r>
              <a:rPr lang="en-US" altLang="en-US" sz="4000" b="1" i="1" dirty="0" smtClean="0">
                <a:solidFill>
                  <a:srgbClr val="000000"/>
                </a:solidFill>
                <a:latin typeface="Arial" charset="0"/>
              </a:rPr>
              <a:t>Driving </a:t>
            </a:r>
            <a:r>
              <a:rPr lang="en-US" altLang="en-US" sz="4000" b="1" i="1" dirty="0">
                <a:solidFill>
                  <a:srgbClr val="000000"/>
                </a:solidFill>
                <a:latin typeface="Arial" charset="0"/>
              </a:rPr>
              <a:t>Question: </a:t>
            </a:r>
            <a:r>
              <a:rPr lang="en-US" altLang="en-US" sz="4000" b="1" i="1" dirty="0" smtClean="0">
                <a:solidFill>
                  <a:srgbClr val="000000"/>
                </a:solidFill>
                <a:latin typeface="Arial" charset="0"/>
              </a:rPr>
              <a:t>Can we find previously unassociated members of the Fog pathway by using a computational approach?</a:t>
            </a:r>
            <a:endParaRPr lang="en-US" altLang="en-US" sz="4000" b="1" i="1" dirty="0">
              <a:solidFill>
                <a:srgbClr val="000000"/>
              </a:solidFill>
              <a:latin typeface="Arial" charset="0"/>
            </a:endParaRPr>
          </a:p>
        </p:txBody>
      </p:sp>
      <p:sp>
        <p:nvSpPr>
          <p:cNvPr id="13331" name="Rectangle 533"/>
          <p:cNvSpPr>
            <a:spLocks noChangeArrowheads="1"/>
          </p:cNvSpPr>
          <p:nvPr/>
        </p:nvSpPr>
        <p:spPr bwMode="auto">
          <a:xfrm>
            <a:off x="873125" y="16989425"/>
            <a:ext cx="18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12800">
                <a:solidFill>
                  <a:schemeClr val="tx1"/>
                </a:solidFill>
                <a:latin typeface="Calibri" charset="0"/>
                <a:ea typeface="ＭＳ Ｐゴシック" charset="-128"/>
              </a:defRPr>
            </a:lvl1pPr>
            <a:lvl2pPr marL="742950" indent="-285750">
              <a:spcBef>
                <a:spcPct val="20000"/>
              </a:spcBef>
              <a:buFont typeface="Arial" charset="0"/>
              <a:buChar char="–"/>
              <a:defRPr sz="11200">
                <a:solidFill>
                  <a:schemeClr val="tx1"/>
                </a:solidFill>
                <a:latin typeface="Calibri" charset="0"/>
                <a:ea typeface="ＭＳ Ｐゴシック" charset="-128"/>
              </a:defRPr>
            </a:lvl2pPr>
            <a:lvl3pPr marL="1143000" indent="-228600">
              <a:spcBef>
                <a:spcPct val="20000"/>
              </a:spcBef>
              <a:buFont typeface="Arial" charset="0"/>
              <a:buChar char="•"/>
              <a:defRPr sz="9600">
                <a:solidFill>
                  <a:schemeClr val="tx1"/>
                </a:solidFill>
                <a:latin typeface="Calibri" charset="0"/>
                <a:ea typeface="ＭＳ Ｐゴシック" charset="-128"/>
              </a:defRPr>
            </a:lvl3pPr>
            <a:lvl4pPr marL="1600200" indent="-228600">
              <a:spcBef>
                <a:spcPct val="20000"/>
              </a:spcBef>
              <a:buFont typeface="Arial" charset="0"/>
              <a:buChar char="–"/>
              <a:defRPr sz="8000">
                <a:solidFill>
                  <a:schemeClr val="tx1"/>
                </a:solidFill>
                <a:latin typeface="Calibri" charset="0"/>
                <a:ea typeface="ＭＳ Ｐゴシック" charset="-128"/>
              </a:defRPr>
            </a:lvl4pPr>
            <a:lvl5pPr marL="2057400" indent="-228600">
              <a:spcBef>
                <a:spcPct val="20000"/>
              </a:spcBef>
              <a:buFont typeface="Arial" charset="0"/>
              <a:buChar char="»"/>
              <a:defRPr sz="8000">
                <a:solidFill>
                  <a:schemeClr val="tx1"/>
                </a:solidFill>
                <a:latin typeface="Calibri" charset="0"/>
                <a:ea typeface="ＭＳ Ｐゴシック" charset="-128"/>
              </a:defRPr>
            </a:lvl5pPr>
            <a:lvl6pPr marL="25146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6pPr>
            <a:lvl7pPr marL="29718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7pPr>
            <a:lvl8pPr marL="34290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8pPr>
            <a:lvl9pPr marL="38862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9pPr>
          </a:lstStyle>
          <a:p>
            <a:pPr eaLnBrk="1" hangingPunct="1">
              <a:spcBef>
                <a:spcPct val="50000"/>
              </a:spcBef>
              <a:buFontTx/>
              <a:buNone/>
            </a:pPr>
            <a:endParaRPr lang="en-US" altLang="en-US" sz="3600"/>
          </a:p>
        </p:txBody>
      </p:sp>
      <p:sp>
        <p:nvSpPr>
          <p:cNvPr id="13332" name="TextBox 21"/>
          <p:cNvSpPr txBox="1">
            <a:spLocks noChangeArrowheads="1"/>
          </p:cNvSpPr>
          <p:nvPr/>
        </p:nvSpPr>
        <p:spPr bwMode="auto">
          <a:xfrm>
            <a:off x="6275387" y="476757"/>
            <a:ext cx="2399982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09575">
              <a:spcBef>
                <a:spcPct val="20000"/>
              </a:spcBef>
              <a:buFont typeface="Arial" charset="0"/>
              <a:buChar char="•"/>
              <a:defRPr sz="12800">
                <a:solidFill>
                  <a:schemeClr val="tx1"/>
                </a:solidFill>
                <a:latin typeface="Calibri" charset="0"/>
                <a:ea typeface="ＭＳ Ｐゴシック" charset="-128"/>
              </a:defRPr>
            </a:lvl1pPr>
            <a:lvl2pPr marL="742950" indent="-285750">
              <a:spcBef>
                <a:spcPct val="20000"/>
              </a:spcBef>
              <a:buFont typeface="Arial" charset="0"/>
              <a:buChar char="–"/>
              <a:defRPr sz="11200">
                <a:solidFill>
                  <a:schemeClr val="tx1"/>
                </a:solidFill>
                <a:latin typeface="Calibri" charset="0"/>
                <a:ea typeface="ＭＳ Ｐゴシック" charset="-128"/>
              </a:defRPr>
            </a:lvl2pPr>
            <a:lvl3pPr marL="1143000" indent="-228600">
              <a:spcBef>
                <a:spcPct val="20000"/>
              </a:spcBef>
              <a:buFont typeface="Arial" charset="0"/>
              <a:buChar char="•"/>
              <a:defRPr sz="9600">
                <a:solidFill>
                  <a:schemeClr val="tx1"/>
                </a:solidFill>
                <a:latin typeface="Calibri" charset="0"/>
                <a:ea typeface="ＭＳ Ｐゴシック" charset="-128"/>
              </a:defRPr>
            </a:lvl3pPr>
            <a:lvl4pPr marL="1600200" indent="-228600">
              <a:spcBef>
                <a:spcPct val="20000"/>
              </a:spcBef>
              <a:buFont typeface="Arial" charset="0"/>
              <a:buChar char="–"/>
              <a:defRPr sz="8000">
                <a:solidFill>
                  <a:schemeClr val="tx1"/>
                </a:solidFill>
                <a:latin typeface="Calibri" charset="0"/>
                <a:ea typeface="ＭＳ Ｐゴシック" charset="-128"/>
              </a:defRPr>
            </a:lvl4pPr>
            <a:lvl5pPr marL="2057400" indent="-228600">
              <a:spcBef>
                <a:spcPct val="20000"/>
              </a:spcBef>
              <a:buFont typeface="Arial" charset="0"/>
              <a:buChar char="»"/>
              <a:defRPr sz="8000">
                <a:solidFill>
                  <a:schemeClr val="tx1"/>
                </a:solidFill>
                <a:latin typeface="Calibri" charset="0"/>
                <a:ea typeface="ＭＳ Ｐゴシック" charset="-128"/>
              </a:defRPr>
            </a:lvl5pPr>
            <a:lvl6pPr marL="25146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6pPr>
            <a:lvl7pPr marL="29718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7pPr>
            <a:lvl8pPr marL="34290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8pPr>
            <a:lvl9pPr marL="38862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9pPr>
          </a:lstStyle>
          <a:p>
            <a:pPr algn="ctr" eaLnBrk="1" hangingPunct="1">
              <a:spcBef>
                <a:spcPct val="50000"/>
              </a:spcBef>
              <a:buFontTx/>
              <a:buNone/>
            </a:pPr>
            <a:r>
              <a:rPr lang="en-US" altLang="en-US" sz="4800" b="1" dirty="0" smtClean="0">
                <a:latin typeface="Arial" charset="0"/>
              </a:rPr>
              <a:t>Exploration and Identification of Novel Fog Signaling Pathway Members via Application of </a:t>
            </a:r>
            <a:r>
              <a:rPr lang="en-US" altLang="en-US" sz="4800" b="1" dirty="0" smtClean="0">
                <a:latin typeface="Arial" charset="0"/>
              </a:rPr>
              <a:t>Pathfinding Algorithms</a:t>
            </a:r>
            <a:endParaRPr lang="en-US" altLang="en-US" sz="4800" b="1" dirty="0" smtClean="0">
              <a:latin typeface="Arial" charset="0"/>
            </a:endParaRPr>
          </a:p>
          <a:p>
            <a:pPr algn="ctr" eaLnBrk="1" hangingPunct="1">
              <a:spcBef>
                <a:spcPct val="50000"/>
              </a:spcBef>
              <a:buFontTx/>
              <a:buNone/>
            </a:pPr>
            <a:r>
              <a:rPr lang="en-US" altLang="en-US" sz="4000" b="1" dirty="0" smtClean="0">
                <a:latin typeface="Arial" charset="0"/>
              </a:rPr>
              <a:t>Miriam Bern, Wyatt </a:t>
            </a:r>
            <a:r>
              <a:rPr lang="en-US" altLang="en-US" sz="4000" b="1" dirty="0" err="1" smtClean="0">
                <a:latin typeface="Arial" charset="0"/>
              </a:rPr>
              <a:t>Gormley</a:t>
            </a:r>
            <a:r>
              <a:rPr lang="en-US" altLang="en-US" sz="4000" b="1" dirty="0" smtClean="0">
                <a:latin typeface="Arial" charset="0"/>
              </a:rPr>
              <a:t>, Elaine </a:t>
            </a:r>
            <a:r>
              <a:rPr lang="en-US" altLang="en-US" sz="4000" b="1" dirty="0" err="1" smtClean="0">
                <a:latin typeface="Arial" charset="0"/>
              </a:rPr>
              <a:t>Kushkowski</a:t>
            </a:r>
            <a:r>
              <a:rPr lang="en-US" altLang="en-US" sz="4000" b="1" dirty="0" smtClean="0">
                <a:latin typeface="Arial" charset="0"/>
              </a:rPr>
              <a:t>, Kathy Thompson, Logan </a:t>
            </a:r>
            <a:r>
              <a:rPr lang="en-US" altLang="en-US" sz="4000" b="1" dirty="0" smtClean="0">
                <a:latin typeface="Arial" charset="0"/>
              </a:rPr>
              <a:t>Tibbetts, </a:t>
            </a:r>
            <a:r>
              <a:rPr lang="en-US" altLang="en-US" sz="4000" b="1" dirty="0" smtClean="0">
                <a:latin typeface="Arial" charset="0"/>
              </a:rPr>
              <a:t>Anna </a:t>
            </a:r>
            <a:r>
              <a:rPr lang="en-US" altLang="en-US" sz="4000" b="1" dirty="0" smtClean="0">
                <a:latin typeface="Arial" charset="0"/>
              </a:rPr>
              <a:t>Ritz</a:t>
            </a:r>
            <a:endParaRPr lang="en-US" altLang="en-US" sz="4000" b="1" dirty="0" smtClean="0">
              <a:latin typeface="Arial" charset="0"/>
            </a:endParaRPr>
          </a:p>
          <a:p>
            <a:pPr algn="ctr" eaLnBrk="1" hangingPunct="1">
              <a:spcBef>
                <a:spcPct val="50000"/>
              </a:spcBef>
              <a:buFontTx/>
              <a:buNone/>
            </a:pPr>
            <a:r>
              <a:rPr lang="en-US" altLang="en-US" sz="4000" b="1" dirty="0" smtClean="0">
                <a:latin typeface="Arial" charset="0"/>
              </a:rPr>
              <a:t>Bio 331: Computational Systems Biology</a:t>
            </a:r>
            <a:endParaRPr lang="en-US" altLang="en-US" sz="7200" dirty="0" smtClean="0">
              <a:latin typeface="Book Antiqua" charset="0"/>
            </a:endParaRPr>
          </a:p>
          <a:p>
            <a:pPr eaLnBrk="1" hangingPunct="1">
              <a:spcBef>
                <a:spcPct val="0"/>
              </a:spcBef>
              <a:buFontTx/>
              <a:buNone/>
            </a:pPr>
            <a:endParaRPr lang="en-US" altLang="en-US" sz="7200" dirty="0"/>
          </a:p>
        </p:txBody>
      </p:sp>
      <p:pic>
        <p:nvPicPr>
          <p:cNvPr id="13333" name="Picture 91" descr="griffin_circle_modified-1.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27913" y="822325"/>
            <a:ext cx="2670175"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51" name="Rectangle 165"/>
          <p:cNvSpPr>
            <a:spLocks noChangeArrowheads="1"/>
          </p:cNvSpPr>
          <p:nvPr/>
        </p:nvSpPr>
        <p:spPr bwMode="auto">
          <a:xfrm>
            <a:off x="26280733" y="24322088"/>
            <a:ext cx="9736467" cy="2582862"/>
          </a:xfrm>
          <a:prstGeom prst="rect">
            <a:avLst/>
          </a:prstGeom>
          <a:solidFill>
            <a:srgbClr val="F2DCDB"/>
          </a:solidFill>
          <a:ln w="127000">
            <a:solidFill>
              <a:schemeClr val="tx1"/>
            </a:solidFill>
            <a:miter lim="800000"/>
            <a:headEnd/>
            <a:tailEnd/>
          </a:ln>
        </p:spPr>
        <p:txBody>
          <a:bodyPr wrap="none" anchor="ctr"/>
          <a:lstStyle>
            <a:lvl1pPr>
              <a:spcBef>
                <a:spcPct val="20000"/>
              </a:spcBef>
              <a:buFont typeface="Arial" charset="0"/>
              <a:buChar char="•"/>
              <a:defRPr sz="12800">
                <a:solidFill>
                  <a:schemeClr val="tx1"/>
                </a:solidFill>
                <a:latin typeface="Calibri" charset="0"/>
                <a:ea typeface="ＭＳ Ｐゴシック" charset="-128"/>
              </a:defRPr>
            </a:lvl1pPr>
            <a:lvl2pPr marL="742950" indent="-285750">
              <a:spcBef>
                <a:spcPct val="20000"/>
              </a:spcBef>
              <a:buFont typeface="Arial" charset="0"/>
              <a:buChar char="–"/>
              <a:defRPr sz="11200">
                <a:solidFill>
                  <a:schemeClr val="tx1"/>
                </a:solidFill>
                <a:latin typeface="Calibri" charset="0"/>
                <a:ea typeface="ＭＳ Ｐゴシック" charset="-128"/>
              </a:defRPr>
            </a:lvl2pPr>
            <a:lvl3pPr marL="1143000" indent="-228600">
              <a:spcBef>
                <a:spcPct val="20000"/>
              </a:spcBef>
              <a:buFont typeface="Arial" charset="0"/>
              <a:buChar char="•"/>
              <a:defRPr sz="9600">
                <a:solidFill>
                  <a:schemeClr val="tx1"/>
                </a:solidFill>
                <a:latin typeface="Calibri" charset="0"/>
                <a:ea typeface="ＭＳ Ｐゴシック" charset="-128"/>
              </a:defRPr>
            </a:lvl3pPr>
            <a:lvl4pPr marL="1600200" indent="-228600">
              <a:spcBef>
                <a:spcPct val="20000"/>
              </a:spcBef>
              <a:buFont typeface="Arial" charset="0"/>
              <a:buChar char="–"/>
              <a:defRPr sz="8000">
                <a:solidFill>
                  <a:schemeClr val="tx1"/>
                </a:solidFill>
                <a:latin typeface="Calibri" charset="0"/>
                <a:ea typeface="ＭＳ Ｐゴシック" charset="-128"/>
              </a:defRPr>
            </a:lvl4pPr>
            <a:lvl5pPr marL="2057400" indent="-228600">
              <a:spcBef>
                <a:spcPct val="20000"/>
              </a:spcBef>
              <a:buFont typeface="Arial" charset="0"/>
              <a:buChar char="»"/>
              <a:defRPr sz="8000">
                <a:solidFill>
                  <a:schemeClr val="tx1"/>
                </a:solidFill>
                <a:latin typeface="Calibri" charset="0"/>
                <a:ea typeface="ＭＳ Ｐゴシック" charset="-128"/>
              </a:defRPr>
            </a:lvl5pPr>
            <a:lvl6pPr marL="25146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6pPr>
            <a:lvl7pPr marL="29718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7pPr>
            <a:lvl8pPr marL="34290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8pPr>
            <a:lvl9pPr marL="38862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9pPr>
          </a:lstStyle>
          <a:p>
            <a:pPr eaLnBrk="1" hangingPunct="1">
              <a:spcBef>
                <a:spcPct val="0"/>
              </a:spcBef>
              <a:buFontTx/>
              <a:buNone/>
            </a:pPr>
            <a:endParaRPr lang="en-US" altLang="en-US" sz="7200"/>
          </a:p>
        </p:txBody>
      </p:sp>
      <p:sp>
        <p:nvSpPr>
          <p:cNvPr id="13352" name="Text Box 430"/>
          <p:cNvSpPr txBox="1">
            <a:spLocks noChangeArrowheads="1"/>
          </p:cNvSpPr>
          <p:nvPr/>
        </p:nvSpPr>
        <p:spPr bwMode="auto">
          <a:xfrm>
            <a:off x="26423275" y="24322088"/>
            <a:ext cx="56388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91440" rIns="182880" bIns="91440">
            <a:spAutoFit/>
          </a:bodyPr>
          <a:lstStyle>
            <a:lvl1pPr>
              <a:spcBef>
                <a:spcPct val="20000"/>
              </a:spcBef>
              <a:buFont typeface="Arial" charset="0"/>
              <a:buChar char="•"/>
              <a:defRPr sz="12800">
                <a:solidFill>
                  <a:schemeClr val="tx1"/>
                </a:solidFill>
                <a:latin typeface="Calibri" charset="0"/>
                <a:ea typeface="ＭＳ Ｐゴシック" charset="-128"/>
              </a:defRPr>
            </a:lvl1pPr>
            <a:lvl2pPr marL="742950" indent="-285750">
              <a:spcBef>
                <a:spcPct val="20000"/>
              </a:spcBef>
              <a:buFont typeface="Arial" charset="0"/>
              <a:buChar char="–"/>
              <a:defRPr sz="11200">
                <a:solidFill>
                  <a:schemeClr val="tx1"/>
                </a:solidFill>
                <a:latin typeface="Calibri" charset="0"/>
                <a:ea typeface="ＭＳ Ｐゴシック" charset="-128"/>
              </a:defRPr>
            </a:lvl2pPr>
            <a:lvl3pPr marL="1143000" indent="-228600">
              <a:spcBef>
                <a:spcPct val="20000"/>
              </a:spcBef>
              <a:buFont typeface="Arial" charset="0"/>
              <a:buChar char="•"/>
              <a:defRPr sz="9600">
                <a:solidFill>
                  <a:schemeClr val="tx1"/>
                </a:solidFill>
                <a:latin typeface="Calibri" charset="0"/>
                <a:ea typeface="ＭＳ Ｐゴシック" charset="-128"/>
              </a:defRPr>
            </a:lvl3pPr>
            <a:lvl4pPr marL="1600200" indent="-228600">
              <a:spcBef>
                <a:spcPct val="20000"/>
              </a:spcBef>
              <a:buFont typeface="Arial" charset="0"/>
              <a:buChar char="–"/>
              <a:defRPr sz="8000">
                <a:solidFill>
                  <a:schemeClr val="tx1"/>
                </a:solidFill>
                <a:latin typeface="Calibri" charset="0"/>
                <a:ea typeface="ＭＳ Ｐゴシック" charset="-128"/>
              </a:defRPr>
            </a:lvl4pPr>
            <a:lvl5pPr marL="2057400" indent="-228600">
              <a:spcBef>
                <a:spcPct val="20000"/>
              </a:spcBef>
              <a:buFont typeface="Arial" charset="0"/>
              <a:buChar char="»"/>
              <a:defRPr sz="8000">
                <a:solidFill>
                  <a:schemeClr val="tx1"/>
                </a:solidFill>
                <a:latin typeface="Calibri" charset="0"/>
                <a:ea typeface="ＭＳ Ｐゴシック" charset="-128"/>
              </a:defRPr>
            </a:lvl5pPr>
            <a:lvl6pPr marL="25146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6pPr>
            <a:lvl7pPr marL="29718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7pPr>
            <a:lvl8pPr marL="34290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8pPr>
            <a:lvl9pPr marL="38862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9pPr>
          </a:lstStyle>
          <a:p>
            <a:pPr eaLnBrk="1" hangingPunct="1">
              <a:spcBef>
                <a:spcPct val="50000"/>
              </a:spcBef>
              <a:buFontTx/>
              <a:buNone/>
            </a:pPr>
            <a:r>
              <a:rPr lang="en-US" altLang="en-US" sz="4400" b="1" dirty="0">
                <a:latin typeface="Arial" charset="0"/>
              </a:rPr>
              <a:t>Acknowledgments</a:t>
            </a:r>
            <a:endParaRPr lang="en-US" altLang="en-US" sz="4800" b="1" dirty="0">
              <a:latin typeface="Arial" charset="0"/>
            </a:endParaRPr>
          </a:p>
        </p:txBody>
      </p:sp>
      <p:sp>
        <p:nvSpPr>
          <p:cNvPr id="13353" name="Text Box 426"/>
          <p:cNvSpPr txBox="1">
            <a:spLocks noChangeArrowheads="1"/>
          </p:cNvSpPr>
          <p:nvPr/>
        </p:nvSpPr>
        <p:spPr bwMode="auto">
          <a:xfrm>
            <a:off x="26136930" y="25259695"/>
            <a:ext cx="9499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a:spcBef>
                <a:spcPct val="20000"/>
              </a:spcBef>
              <a:buFont typeface="Arial" charset="0"/>
              <a:buChar char="•"/>
              <a:defRPr sz="12800">
                <a:solidFill>
                  <a:schemeClr val="tx1"/>
                </a:solidFill>
                <a:latin typeface="Calibri" charset="0"/>
                <a:ea typeface="ＭＳ Ｐゴシック" charset="-128"/>
              </a:defRPr>
            </a:lvl1pPr>
            <a:lvl2pPr marL="742950" indent="-285750">
              <a:spcBef>
                <a:spcPct val="20000"/>
              </a:spcBef>
              <a:buFont typeface="Arial" charset="0"/>
              <a:buChar char="–"/>
              <a:defRPr sz="11200">
                <a:solidFill>
                  <a:schemeClr val="tx1"/>
                </a:solidFill>
                <a:latin typeface="Calibri" charset="0"/>
                <a:ea typeface="ＭＳ Ｐゴシック" charset="-128"/>
              </a:defRPr>
            </a:lvl2pPr>
            <a:lvl3pPr marL="1143000" indent="-228600">
              <a:spcBef>
                <a:spcPct val="20000"/>
              </a:spcBef>
              <a:buFont typeface="Arial" charset="0"/>
              <a:buChar char="•"/>
              <a:defRPr sz="9600">
                <a:solidFill>
                  <a:schemeClr val="tx1"/>
                </a:solidFill>
                <a:latin typeface="Calibri" charset="0"/>
                <a:ea typeface="ＭＳ Ｐゴシック" charset="-128"/>
              </a:defRPr>
            </a:lvl3pPr>
            <a:lvl4pPr marL="1600200" indent="-228600">
              <a:spcBef>
                <a:spcPct val="20000"/>
              </a:spcBef>
              <a:buFont typeface="Arial" charset="0"/>
              <a:buChar char="–"/>
              <a:defRPr sz="8000">
                <a:solidFill>
                  <a:schemeClr val="tx1"/>
                </a:solidFill>
                <a:latin typeface="Calibri" charset="0"/>
                <a:ea typeface="ＭＳ Ｐゴシック" charset="-128"/>
              </a:defRPr>
            </a:lvl4pPr>
            <a:lvl5pPr marL="2057400" indent="-228600">
              <a:spcBef>
                <a:spcPct val="20000"/>
              </a:spcBef>
              <a:buFont typeface="Arial" charset="0"/>
              <a:buChar char="»"/>
              <a:defRPr sz="8000">
                <a:solidFill>
                  <a:schemeClr val="tx1"/>
                </a:solidFill>
                <a:latin typeface="Calibri" charset="0"/>
                <a:ea typeface="ＭＳ Ｐゴシック" charset="-128"/>
              </a:defRPr>
            </a:lvl5pPr>
            <a:lvl6pPr marL="25146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6pPr>
            <a:lvl7pPr marL="29718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7pPr>
            <a:lvl8pPr marL="34290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8pPr>
            <a:lvl9pPr marL="38862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9pPr>
          </a:lstStyle>
          <a:p>
            <a:pPr eaLnBrk="1" hangingPunct="1">
              <a:spcBef>
                <a:spcPct val="0"/>
              </a:spcBef>
              <a:buFontTx/>
              <a:buNone/>
            </a:pPr>
            <a:r>
              <a:rPr lang="en-US" altLang="en-US" sz="2800" dirty="0" smtClean="0">
                <a:latin typeface="Arial" charset="0"/>
              </a:rPr>
              <a:t>Thanks Anna!</a:t>
            </a:r>
            <a:endParaRPr lang="en-US" altLang="en-US" sz="2800" dirty="0">
              <a:latin typeface="Arial" charset="0"/>
            </a:endParaRPr>
          </a:p>
        </p:txBody>
      </p:sp>
      <p:sp>
        <p:nvSpPr>
          <p:cNvPr id="4" name="TextBox 3"/>
          <p:cNvSpPr txBox="1"/>
          <p:nvPr/>
        </p:nvSpPr>
        <p:spPr>
          <a:xfrm>
            <a:off x="13344856" y="25127236"/>
            <a:ext cx="11859138" cy="1938992"/>
          </a:xfrm>
          <a:prstGeom prst="rect">
            <a:avLst/>
          </a:prstGeom>
          <a:noFill/>
        </p:spPr>
        <p:txBody>
          <a:bodyPr wrap="square" rtlCol="0">
            <a:spAutoFit/>
          </a:bodyPr>
          <a:lstStyle/>
          <a:p>
            <a:r>
              <a:rPr lang="en-US" sz="2400" dirty="0"/>
              <a:t>Manning, A.J., and Rogers, S.L. (2014). The Fog signaling pathway: Insights into signaling in morphogenesis</a:t>
            </a:r>
            <a:r>
              <a:rPr lang="en-US" sz="2400" dirty="0" smtClean="0"/>
              <a:t>. Developmental Biology </a:t>
            </a:r>
            <a:r>
              <a:rPr lang="en-US" sz="2400" i="1" dirty="0" smtClean="0"/>
              <a:t>394</a:t>
            </a:r>
            <a:r>
              <a:rPr lang="en-US" sz="2400" dirty="0"/>
              <a:t>, 6–14</a:t>
            </a:r>
            <a:r>
              <a:rPr lang="en-US" sz="2400" dirty="0" smtClean="0"/>
              <a:t>.</a:t>
            </a:r>
          </a:p>
          <a:p>
            <a:endParaRPr lang="en-US" dirty="0"/>
          </a:p>
        </p:txBody>
      </p:sp>
      <p:sp>
        <p:nvSpPr>
          <p:cNvPr id="6" name="TextBox 5"/>
          <p:cNvSpPr txBox="1"/>
          <p:nvPr/>
        </p:nvSpPr>
        <p:spPr>
          <a:xfrm>
            <a:off x="13250202" y="20452084"/>
            <a:ext cx="15819701" cy="3508653"/>
          </a:xfrm>
          <a:prstGeom prst="rect">
            <a:avLst/>
          </a:prstGeom>
          <a:noFill/>
        </p:spPr>
        <p:txBody>
          <a:bodyPr wrap="square" rtlCol="0">
            <a:spAutoFit/>
          </a:bodyPr>
          <a:lstStyle/>
          <a:p>
            <a:r>
              <a:rPr lang="en-US" sz="2200" dirty="0"/>
              <a:t>Application of </a:t>
            </a:r>
            <a:r>
              <a:rPr lang="en-US" sz="2200" dirty="0" smtClean="0"/>
              <a:t>our each algorithms (Dijkstra’s, </a:t>
            </a:r>
            <a:r>
              <a:rPr lang="en-US" sz="2200" dirty="0"/>
              <a:t>ST approx., </a:t>
            </a:r>
            <a:r>
              <a:rPr lang="en-US" sz="2200" dirty="0" smtClean="0"/>
              <a:t>Shortest Paths) has produced a separate list for proteins </a:t>
            </a:r>
            <a:r>
              <a:rPr lang="en-US" sz="2200" dirty="0"/>
              <a:t>of interest. Of these, we received a total list of </a:t>
            </a:r>
            <a:r>
              <a:rPr lang="en-US" sz="2200" dirty="0" smtClean="0"/>
              <a:t>107 distinct genes. We would like to emphasize the 24 genes in Table 4 because they appeared in the output of multiple algorithms. </a:t>
            </a:r>
            <a:r>
              <a:rPr lang="en-US" sz="2200" dirty="0" smtClean="0"/>
              <a:t>Due </a:t>
            </a:r>
            <a:r>
              <a:rPr lang="en-US" sz="2200" dirty="0" smtClean="0"/>
              <a:t>to time constraints, we were unable to apply </a:t>
            </a:r>
            <a:r>
              <a:rPr lang="en-US" sz="2200" dirty="0" smtClean="0"/>
              <a:t>a Random Walk with Restarts from NMII. </a:t>
            </a:r>
            <a:r>
              <a:rPr lang="en-US" sz="2200" dirty="0" smtClean="0"/>
              <a:t>We </a:t>
            </a:r>
            <a:r>
              <a:rPr lang="en-US" sz="2200" dirty="0" smtClean="0"/>
              <a:t>think this algorithm may </a:t>
            </a:r>
            <a:r>
              <a:rPr lang="en-US" sz="2200" dirty="0" smtClean="0"/>
              <a:t>be valuable </a:t>
            </a:r>
            <a:r>
              <a:rPr lang="en-US" sz="2200" dirty="0" smtClean="0"/>
              <a:t>as an additional method of determining a protein’s level of association with NMII.</a:t>
            </a:r>
            <a:r>
              <a:rPr lang="en-US" sz="2200" dirty="0"/>
              <a:t> </a:t>
            </a:r>
            <a:r>
              <a:rPr lang="en-US" sz="2200" dirty="0" smtClean="0"/>
              <a:t>Results of output from our Steiner Tree algorithm are approximate and therefore variable.  Running and evaluating additional iterations may help us determine the relative frequency with which proteins appear in this output.</a:t>
            </a:r>
          </a:p>
          <a:p>
            <a:endParaRPr lang="en-US" sz="2200" dirty="0"/>
          </a:p>
          <a:p>
            <a:r>
              <a:rPr lang="en-US" sz="2200" dirty="0" smtClean="0"/>
              <a:t>Candidate genes/proteins identified by this project will be tested experimentally by students under the supervision of Dr. Applewhite. This data will then be used to revise our models and improve the accuracy of future iterations of this project.</a:t>
            </a:r>
            <a:r>
              <a:rPr lang="en-US" sz="2400" dirty="0" smtClean="0"/>
              <a:t/>
            </a:r>
            <a:br>
              <a:rPr lang="en-US" sz="2400" dirty="0" smtClean="0"/>
            </a:br>
            <a:endParaRPr lang="en-US" sz="2400" dirty="0"/>
          </a:p>
        </p:txBody>
      </p:sp>
      <p:sp>
        <p:nvSpPr>
          <p:cNvPr id="9" name="TextBox 8"/>
          <p:cNvSpPr txBox="1"/>
          <p:nvPr/>
        </p:nvSpPr>
        <p:spPr>
          <a:xfrm>
            <a:off x="25580204" y="8845890"/>
            <a:ext cx="10214193" cy="1077218"/>
          </a:xfrm>
          <a:prstGeom prst="rect">
            <a:avLst/>
          </a:prstGeom>
          <a:noFill/>
        </p:spPr>
        <p:txBody>
          <a:bodyPr wrap="square" rtlCol="0">
            <a:spAutoFit/>
          </a:bodyPr>
          <a:lstStyle/>
          <a:p>
            <a:r>
              <a:rPr lang="en-US" sz="3200" dirty="0" smtClean="0"/>
              <a:t>Table 1. </a:t>
            </a:r>
            <a:r>
              <a:rPr lang="en-US" sz="3200" dirty="0" smtClean="0"/>
              <a:t>List of proteins resulting from application </a:t>
            </a:r>
            <a:r>
              <a:rPr lang="en-US" sz="3200" dirty="0" smtClean="0"/>
              <a:t>of Dijkstra’s algorithm.</a:t>
            </a:r>
            <a:endParaRPr lang="en-US" sz="3200" dirty="0"/>
          </a:p>
        </p:txBody>
      </p:sp>
      <p:sp>
        <p:nvSpPr>
          <p:cNvPr id="11" name="TextBox 10"/>
          <p:cNvSpPr txBox="1"/>
          <p:nvPr/>
        </p:nvSpPr>
        <p:spPr>
          <a:xfrm>
            <a:off x="25514890" y="16214189"/>
            <a:ext cx="9913011" cy="2554545"/>
          </a:xfrm>
          <a:prstGeom prst="rect">
            <a:avLst/>
          </a:prstGeom>
          <a:noFill/>
        </p:spPr>
        <p:txBody>
          <a:bodyPr wrap="square" rtlCol="0">
            <a:spAutoFit/>
          </a:bodyPr>
          <a:lstStyle/>
          <a:p>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Table 3. List of proteins resulting from a </a:t>
            </a:r>
            <a:r>
              <a:rPr lang="en-US" sz="3200" dirty="0" smtClean="0"/>
              <a:t>BFS from Positives </a:t>
            </a:r>
            <a:r>
              <a:rPr lang="en-US" sz="3200" dirty="0" smtClean="0"/>
              <a:t>to</a:t>
            </a:r>
            <a:r>
              <a:rPr lang="en-US" sz="3200" dirty="0" smtClean="0"/>
              <a:t> Non-Muscle Myosin II</a:t>
            </a:r>
            <a:endParaRPr lang="en-US" sz="3200" dirty="0"/>
          </a:p>
        </p:txBody>
      </p:sp>
      <p:sp>
        <p:nvSpPr>
          <p:cNvPr id="7" name="TextBox 6"/>
          <p:cNvSpPr txBox="1"/>
          <p:nvPr/>
        </p:nvSpPr>
        <p:spPr>
          <a:xfrm>
            <a:off x="25580204" y="12741064"/>
            <a:ext cx="10152805" cy="1077218"/>
          </a:xfrm>
          <a:prstGeom prst="rect">
            <a:avLst/>
          </a:prstGeom>
          <a:noFill/>
        </p:spPr>
        <p:txBody>
          <a:bodyPr wrap="square" rtlCol="0">
            <a:spAutoFit/>
          </a:bodyPr>
          <a:lstStyle/>
          <a:p>
            <a:r>
              <a:rPr lang="en-US" sz="3200" dirty="0" smtClean="0"/>
              <a:t>Table 2. </a:t>
            </a:r>
            <a:r>
              <a:rPr lang="en-US" sz="3200" dirty="0" smtClean="0"/>
              <a:t>List of proteins resulting from application of ST approximation.</a:t>
            </a:r>
            <a:endParaRPr lang="en-US" sz="3200" dirty="0"/>
          </a:p>
        </p:txBody>
      </p:sp>
      <p:pic>
        <p:nvPicPr>
          <p:cNvPr id="1026" name="Picture 2" descr="ttps://ars.els-cdn.com/content/image/1-s2.0-S0012160614003790-gr1_lr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6170493"/>
            <a:ext cx="5377848" cy="451363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9250" y="18417655"/>
            <a:ext cx="9791700" cy="3886200"/>
          </a:xfrm>
          <a:prstGeom prst="rect">
            <a:avLst/>
          </a:prstGeom>
        </p:spPr>
      </p:pic>
      <p:sp>
        <p:nvSpPr>
          <p:cNvPr id="16" name="TextBox 15"/>
          <p:cNvSpPr txBox="1"/>
          <p:nvPr/>
        </p:nvSpPr>
        <p:spPr>
          <a:xfrm>
            <a:off x="1011237" y="22419026"/>
            <a:ext cx="11668125" cy="5170646"/>
          </a:xfrm>
          <a:prstGeom prst="rect">
            <a:avLst/>
          </a:prstGeom>
          <a:noFill/>
        </p:spPr>
        <p:txBody>
          <a:bodyPr wrap="square" rtlCol="0">
            <a:spAutoFit/>
          </a:bodyPr>
          <a:lstStyle/>
          <a:p>
            <a:r>
              <a:rPr lang="en-US" sz="2200" dirty="0" smtClean="0"/>
              <a:t>This project utilized a composite produced from six prior </a:t>
            </a:r>
            <a:r>
              <a:rPr lang="en-US" sz="2200" dirty="0" err="1" smtClean="0"/>
              <a:t>interactome</a:t>
            </a:r>
            <a:r>
              <a:rPr lang="en-US" sz="2200" dirty="0" smtClean="0"/>
              <a:t> for its analysis to increase its scope and accuracy. The above figure identifies the component </a:t>
            </a:r>
            <a:r>
              <a:rPr lang="en-US" sz="2200" dirty="0" err="1" smtClean="0"/>
              <a:t>interactomes</a:t>
            </a:r>
            <a:r>
              <a:rPr lang="en-US" sz="2200" dirty="0" smtClean="0"/>
              <a:t> and which types of data were used to produce </a:t>
            </a:r>
            <a:r>
              <a:rPr lang="en-US" sz="2200" dirty="0"/>
              <a:t>them. </a:t>
            </a:r>
            <a:r>
              <a:rPr lang="en-US" sz="2200" dirty="0" smtClean="0"/>
              <a:t>A list </a:t>
            </a:r>
            <a:r>
              <a:rPr lang="en-US" sz="2200" dirty="0"/>
              <a:t>of known regulators or “Positives</a:t>
            </a:r>
            <a:r>
              <a:rPr lang="en-US" sz="2200" dirty="0" smtClean="0"/>
              <a:t>” was generated from known </a:t>
            </a:r>
            <a:r>
              <a:rPr lang="en-US" sz="2200" dirty="0"/>
              <a:t>regulators of the Fog pathway </a:t>
            </a:r>
            <a:r>
              <a:rPr lang="en-US" sz="2200" dirty="0" smtClean="0"/>
              <a:t>in the </a:t>
            </a:r>
            <a:r>
              <a:rPr lang="en-US" sz="2200" dirty="0"/>
              <a:t>literature (reviewed by </a:t>
            </a:r>
            <a:r>
              <a:rPr lang="en-US" sz="2200" dirty="0" smtClean="0"/>
              <a:t>			Manning </a:t>
            </a:r>
            <a:r>
              <a:rPr lang="en-US" sz="2200" dirty="0"/>
              <a:t>et al. 2014), as well 	</a:t>
            </a:r>
            <a:r>
              <a:rPr lang="en-US" sz="2200" dirty="0" smtClean="0"/>
              <a:t>as </a:t>
            </a:r>
            <a:r>
              <a:rPr lang="en-US" sz="2200" dirty="0"/>
              <a:t>genes essential to relevant </a:t>
            </a:r>
            <a:r>
              <a:rPr lang="en-US" sz="2200" dirty="0" smtClean="0"/>
              <a:t>		processes (Apical Constriction </a:t>
            </a:r>
            <a:r>
              <a:rPr lang="en-US" sz="2200" dirty="0"/>
              <a:t>and Gastrulation) from Gene </a:t>
            </a:r>
            <a:r>
              <a:rPr lang="en-US" sz="2200" dirty="0" smtClean="0"/>
              <a:t>			Ontology databases. </a:t>
            </a:r>
            <a:r>
              <a:rPr lang="en-US" sz="2200" dirty="0"/>
              <a:t>After assembly, some </a:t>
            </a:r>
            <a:r>
              <a:rPr lang="en-US" sz="2200" dirty="0" smtClean="0"/>
              <a:t>				nodes were </a:t>
            </a:r>
            <a:r>
              <a:rPr lang="en-US" sz="2200" dirty="0"/>
              <a:t>removed </a:t>
            </a:r>
            <a:r>
              <a:rPr lang="en-US" sz="2200" dirty="0" smtClean="0"/>
              <a:t>to decrease </a:t>
            </a:r>
            <a:r>
              <a:rPr lang="en-US" sz="2200" dirty="0"/>
              <a:t>runtime. </a:t>
            </a:r>
            <a:r>
              <a:rPr lang="en-US" sz="2200" dirty="0" smtClean="0"/>
              <a:t>				Nodes were </a:t>
            </a:r>
            <a:r>
              <a:rPr lang="en-US" sz="2200" dirty="0"/>
              <a:t>removed if they were not present in </a:t>
            </a:r>
            <a:r>
              <a:rPr lang="en-US" sz="2200" dirty="0" smtClean="0"/>
              <a:t>			the </a:t>
            </a:r>
            <a:r>
              <a:rPr lang="en-US" sz="2200" dirty="0"/>
              <a:t>largest connected component or if they </a:t>
            </a:r>
            <a:r>
              <a:rPr lang="en-US" sz="2200" dirty="0" smtClean="0"/>
              <a:t>				were </a:t>
            </a:r>
            <a:r>
              <a:rPr lang="en-US" sz="2200" dirty="0"/>
              <a:t>greater than four edges away from the </a:t>
            </a:r>
            <a:r>
              <a:rPr lang="en-US" sz="2200" dirty="0" smtClean="0"/>
              <a:t>			nearest </a:t>
            </a:r>
            <a:r>
              <a:rPr lang="en-US" sz="2200" dirty="0"/>
              <a:t>known regulator.</a:t>
            </a:r>
          </a:p>
          <a:p>
            <a:endParaRPr lang="en-US" sz="2200" dirty="0"/>
          </a:p>
          <a:p>
            <a:endParaRPr lang="en-US" sz="2200" dirty="0"/>
          </a:p>
          <a:p>
            <a:endParaRPr lang="en-US" sz="2200"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7275" y="24014444"/>
            <a:ext cx="4016375" cy="2565372"/>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8850" y="6122063"/>
            <a:ext cx="6046887" cy="4575803"/>
          </a:xfrm>
          <a:prstGeom prst="rect">
            <a:avLst/>
          </a:prstGeom>
          <a:ln>
            <a:solidFill>
              <a:schemeClr val="tx1"/>
            </a:solidFill>
          </a:ln>
        </p:spPr>
      </p:pic>
      <p:sp>
        <p:nvSpPr>
          <p:cNvPr id="12" name="TextBox 11"/>
          <p:cNvSpPr txBox="1"/>
          <p:nvPr/>
        </p:nvSpPr>
        <p:spPr>
          <a:xfrm>
            <a:off x="873125" y="10800010"/>
            <a:ext cx="11356699" cy="3416320"/>
          </a:xfrm>
          <a:prstGeom prst="rect">
            <a:avLst/>
          </a:prstGeom>
          <a:noFill/>
        </p:spPr>
        <p:txBody>
          <a:bodyPr wrap="square" rtlCol="0">
            <a:spAutoFit/>
          </a:bodyPr>
          <a:lstStyle/>
          <a:p>
            <a:r>
              <a:rPr lang="en-US" sz="1800" dirty="0" smtClean="0"/>
              <a:t>In </a:t>
            </a:r>
            <a:r>
              <a:rPr lang="en-US" sz="1800" dirty="0" smtClean="0"/>
              <a:t>order to respond to an internal or external </a:t>
            </a:r>
            <a:r>
              <a:rPr lang="en-US" sz="1800" dirty="0" smtClean="0"/>
              <a:t>stimulus</a:t>
            </a:r>
            <a:r>
              <a:rPr lang="en-US" sz="1800" dirty="0" smtClean="0"/>
              <a:t>, cells produce and utilize a variety of proteins. More proteins are then recruited in turn to coordinate and effect the necessary changes in the cell. The sequence of proteins running from stimulus to effector are known collectively as a Signaling Pathway.</a:t>
            </a:r>
          </a:p>
          <a:p>
            <a:r>
              <a:rPr lang="en-US" sz="1800" dirty="0" smtClean="0"/>
              <a:t>The Fog Signaling Pathway (above, left) is essential for the process of Apical Constriction. Apical Constriction is a critically important part of Gastrulation, and disruptions to this pathway during development are pathogenic.</a:t>
            </a:r>
          </a:p>
          <a:p>
            <a:r>
              <a:rPr lang="en-US" sz="1800" dirty="0" smtClean="0"/>
              <a:t>Experimental investigation of these pathways can be time consuming and expensive. Graphs may be used to represent protein-protein interactions. </a:t>
            </a:r>
            <a:r>
              <a:rPr lang="en-US" sz="1800" dirty="0" smtClean="0"/>
              <a:t>Applying </a:t>
            </a:r>
            <a:r>
              <a:rPr lang="en-US" sz="1800" dirty="0" smtClean="0"/>
              <a:t>pathfinding algorithms to these </a:t>
            </a:r>
            <a:r>
              <a:rPr lang="en-US" sz="1800" dirty="0" smtClean="0"/>
              <a:t>networks is </a:t>
            </a:r>
            <a:r>
              <a:rPr lang="en-US" sz="1800" dirty="0" smtClean="0"/>
              <a:t>a </a:t>
            </a:r>
            <a:r>
              <a:rPr lang="en-US" sz="1800" dirty="0" smtClean="0"/>
              <a:t>way to find new proteins for investigation and improve the efficiency and quality of research</a:t>
            </a:r>
            <a:r>
              <a:rPr lang="en-US" sz="1800" dirty="0" smtClean="0"/>
              <a:t>.</a:t>
            </a:r>
          </a:p>
          <a:p>
            <a:r>
              <a:rPr lang="en-US" sz="1800" dirty="0" smtClean="0"/>
              <a:t>The example graph (above, right) describes a hypothetical graph representing the relationships of the proteins in the Fog pathway. By evaluating the attributes and relationships of known members in the pathway we are better able to determine which uninvestigated proteins are the best candidates for further investigation.</a:t>
            </a:r>
            <a:endParaRPr lang="en-US" sz="1800" dirty="0"/>
          </a:p>
        </p:txBody>
      </p:sp>
      <p:graphicFrame>
        <p:nvGraphicFramePr>
          <p:cNvPr id="20" name="Table 19"/>
          <p:cNvGraphicFramePr>
            <a:graphicFrameLocks noGrp="1"/>
          </p:cNvGraphicFramePr>
          <p:nvPr>
            <p:extLst>
              <p:ext uri="{D42A27DB-BD31-4B8C-83A1-F6EECF244321}">
                <p14:modId xmlns:p14="http://schemas.microsoft.com/office/powerpoint/2010/main" val="676403629"/>
              </p:ext>
            </p:extLst>
          </p:nvPr>
        </p:nvGraphicFramePr>
        <p:xfrm>
          <a:off x="25672354" y="9955651"/>
          <a:ext cx="9560620" cy="2785415"/>
        </p:xfrm>
        <a:graphic>
          <a:graphicData uri="http://schemas.openxmlformats.org/drawingml/2006/table">
            <a:tbl>
              <a:tblPr bandRow="1">
                <a:tableStyleId>{5C22544A-7EE6-4342-B048-85BDC9FD1C3A}</a:tableStyleId>
              </a:tblPr>
              <a:tblGrid>
                <a:gridCol w="1912124"/>
                <a:gridCol w="1912124"/>
                <a:gridCol w="1912124"/>
                <a:gridCol w="1912124"/>
                <a:gridCol w="1912124"/>
              </a:tblGrid>
              <a:tr h="557083">
                <a:tc>
                  <a:txBody>
                    <a:bodyPr/>
                    <a:lstStyle/>
                    <a:p>
                      <a:pPr rtl="0" fontAlgn="t">
                        <a:spcBef>
                          <a:spcPts val="0"/>
                        </a:spcBef>
                        <a:spcAft>
                          <a:spcPts val="0"/>
                        </a:spcAft>
                      </a:pPr>
                      <a:r>
                        <a:rPr lang="en-US" sz="1800" b="0" i="0" u="none" strike="noStrike" dirty="0">
                          <a:solidFill>
                            <a:srgbClr val="000000"/>
                          </a:solidFill>
                          <a:effectLst/>
                          <a:latin typeface="Arial" charset="0"/>
                        </a:rPr>
                        <a:t>CG10347</a:t>
                      </a:r>
                      <a:endParaRPr lang="en-US" sz="1800" dirty="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CG7164</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His3:CG33839</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Nup54</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Spn</a:t>
                      </a:r>
                      <a:endParaRPr lang="en-US" sz="1800">
                        <a:effectLst/>
                      </a:endParaRPr>
                    </a:p>
                  </a:txBody>
                  <a:tcPr marL="63500" marR="63500" marT="63500" marB="63500"/>
                </a:tc>
              </a:tr>
              <a:tr h="557083">
                <a:tc>
                  <a:txBody>
                    <a:bodyPr/>
                    <a:lstStyle/>
                    <a:p>
                      <a:pPr rtl="0" fontAlgn="t">
                        <a:spcBef>
                          <a:spcPts val="0"/>
                        </a:spcBef>
                        <a:spcAft>
                          <a:spcPts val="0"/>
                        </a:spcAft>
                      </a:pPr>
                      <a:r>
                        <a:rPr lang="en-US" sz="1800" b="0" i="0" u="none" strike="noStrike">
                          <a:solidFill>
                            <a:srgbClr val="000000"/>
                          </a:solidFill>
                          <a:effectLst/>
                          <a:latin typeface="Arial" charset="0"/>
                        </a:rPr>
                        <a:t>CG11581</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Chi</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Khc</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Pkn</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Ten-m</a:t>
                      </a:r>
                      <a:endParaRPr lang="en-US" sz="1800">
                        <a:effectLst/>
                      </a:endParaRPr>
                    </a:p>
                  </a:txBody>
                  <a:tcPr marL="63500" marR="63500" marT="63500" marB="63500"/>
                </a:tc>
              </a:tr>
              <a:tr h="557083">
                <a:tc>
                  <a:txBody>
                    <a:bodyPr/>
                    <a:lstStyle/>
                    <a:p>
                      <a:pPr rtl="0" fontAlgn="t">
                        <a:spcBef>
                          <a:spcPts val="0"/>
                        </a:spcBef>
                        <a:spcAft>
                          <a:spcPts val="0"/>
                        </a:spcAft>
                      </a:pPr>
                      <a:r>
                        <a:rPr lang="en-US" sz="1800" b="0" i="0" u="none" strike="noStrike">
                          <a:solidFill>
                            <a:srgbClr val="000000"/>
                          </a:solidFill>
                          <a:effectLst/>
                          <a:latin typeface="Arial" charset="0"/>
                        </a:rPr>
                        <a:t>CG17666</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CtBP</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Lcp4</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Rac1</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Ubi-p63E</a:t>
                      </a:r>
                      <a:endParaRPr lang="en-US" sz="1800">
                        <a:effectLst/>
                      </a:endParaRPr>
                    </a:p>
                  </a:txBody>
                  <a:tcPr marL="63500" marR="63500" marT="63500" marB="63500"/>
                </a:tc>
              </a:tr>
              <a:tr h="557083">
                <a:tc>
                  <a:txBody>
                    <a:bodyPr/>
                    <a:lstStyle/>
                    <a:p>
                      <a:pPr rtl="0" fontAlgn="t">
                        <a:spcBef>
                          <a:spcPts val="0"/>
                        </a:spcBef>
                        <a:spcAft>
                          <a:spcPts val="0"/>
                        </a:spcAft>
                      </a:pPr>
                      <a:r>
                        <a:rPr lang="en-US" sz="1800" b="0" i="0" u="none" strike="noStrike">
                          <a:solidFill>
                            <a:srgbClr val="000000"/>
                          </a:solidFill>
                          <a:effectLst/>
                          <a:latin typeface="Arial" charset="0"/>
                        </a:rPr>
                        <a:t>CG34168</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DCTN3-p24</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Lsd-2</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Sgt</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eIF4G2</a:t>
                      </a:r>
                      <a:endParaRPr lang="en-US" sz="1800">
                        <a:effectLst/>
                      </a:endParaRPr>
                    </a:p>
                  </a:txBody>
                  <a:tcPr marL="63500" marR="63500" marT="63500" marB="63500"/>
                </a:tc>
              </a:tr>
              <a:tr h="557083">
                <a:tc>
                  <a:txBody>
                    <a:bodyPr/>
                    <a:lstStyle/>
                    <a:p>
                      <a:pPr rtl="0" fontAlgn="t">
                        <a:spcBef>
                          <a:spcPts val="0"/>
                        </a:spcBef>
                        <a:spcAft>
                          <a:spcPts val="0"/>
                        </a:spcAft>
                      </a:pPr>
                      <a:r>
                        <a:rPr lang="en-US" sz="1800" b="0" i="0" u="none" strike="noStrike" dirty="0">
                          <a:solidFill>
                            <a:srgbClr val="000000"/>
                          </a:solidFill>
                          <a:effectLst/>
                          <a:latin typeface="Arial" charset="0"/>
                        </a:rPr>
                        <a:t>CG34227</a:t>
                      </a:r>
                      <a:endParaRPr lang="en-US" sz="1800" dirty="0">
                        <a:effectLst/>
                      </a:endParaRPr>
                    </a:p>
                  </a:txBody>
                  <a:tcPr marL="63500" marR="63500" marT="63500" marB="63500"/>
                </a:tc>
                <a:tc>
                  <a:txBody>
                    <a:bodyPr/>
                    <a:lstStyle/>
                    <a:p>
                      <a:pPr rtl="0" fontAlgn="t">
                        <a:spcBef>
                          <a:spcPts val="0"/>
                        </a:spcBef>
                        <a:spcAft>
                          <a:spcPts val="0"/>
                        </a:spcAft>
                      </a:pPr>
                      <a:r>
                        <a:rPr lang="en-US" sz="1800" b="0" i="0" u="none" strike="noStrike" dirty="0">
                          <a:solidFill>
                            <a:srgbClr val="000000"/>
                          </a:solidFill>
                          <a:effectLst/>
                          <a:latin typeface="Arial" charset="0"/>
                        </a:rPr>
                        <a:t>Drep2</a:t>
                      </a:r>
                      <a:endParaRPr lang="en-US" sz="1800" dirty="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NetB</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Sin3A</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dirty="0" err="1">
                          <a:solidFill>
                            <a:srgbClr val="000000"/>
                          </a:solidFill>
                          <a:effectLst/>
                          <a:latin typeface="Arial" charset="0"/>
                        </a:rPr>
                        <a:t>gro</a:t>
                      </a:r>
                      <a:endParaRPr lang="en-US" sz="1800" dirty="0">
                        <a:effectLst/>
                      </a:endParaRPr>
                    </a:p>
                  </a:txBody>
                  <a:tcPr marL="63500" marR="63500" marT="63500" marB="63500"/>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895220440"/>
              </p:ext>
            </p:extLst>
          </p:nvPr>
        </p:nvGraphicFramePr>
        <p:xfrm>
          <a:off x="25514885" y="13949366"/>
          <a:ext cx="10279512" cy="3613380"/>
        </p:xfrm>
        <a:graphic>
          <a:graphicData uri="http://schemas.openxmlformats.org/drawingml/2006/table">
            <a:tbl>
              <a:tblPr bandRow="1">
                <a:tableStyleId>{5C22544A-7EE6-4342-B048-85BDC9FD1C3A}</a:tableStyleId>
              </a:tblPr>
              <a:tblGrid>
                <a:gridCol w="856626"/>
                <a:gridCol w="856626"/>
                <a:gridCol w="856626"/>
                <a:gridCol w="856626"/>
                <a:gridCol w="856626"/>
                <a:gridCol w="856626"/>
                <a:gridCol w="856626"/>
                <a:gridCol w="856626"/>
                <a:gridCol w="856626"/>
                <a:gridCol w="856626"/>
                <a:gridCol w="856626"/>
                <a:gridCol w="856626"/>
              </a:tblGrid>
              <a:tr h="903345">
                <a:tc>
                  <a:txBody>
                    <a:bodyPr/>
                    <a:lstStyle/>
                    <a:p>
                      <a:pPr rtl="0" fontAlgn="t">
                        <a:spcBef>
                          <a:spcPts val="0"/>
                        </a:spcBef>
                        <a:spcAft>
                          <a:spcPts val="0"/>
                        </a:spcAft>
                      </a:pPr>
                      <a:r>
                        <a:rPr lang="en-US" sz="1800" b="0" i="0" u="none" strike="noStrike" dirty="0" smtClean="0">
                          <a:solidFill>
                            <a:srgbClr val="000000"/>
                          </a:solidFill>
                          <a:effectLst/>
                          <a:latin typeface="Arial" charset="0"/>
                        </a:rPr>
                        <a:t>14-3-3 epsilon</a:t>
                      </a:r>
                      <a:endParaRPr lang="en-US" sz="1800" dirty="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Acam</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Act57B</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Alk</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CG10347</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CG17666</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CG7164</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Cam</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CanB2</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Chi</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CkIIalpha</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CycB</a:t>
                      </a:r>
                      <a:endParaRPr lang="en-US" sz="1800">
                        <a:effectLst/>
                      </a:endParaRPr>
                    </a:p>
                  </a:txBody>
                  <a:tcPr marL="63500" marR="63500" marT="63500" marB="63500"/>
                </a:tc>
              </a:tr>
              <a:tr h="903345">
                <a:tc>
                  <a:txBody>
                    <a:bodyPr/>
                    <a:lstStyle/>
                    <a:p>
                      <a:pPr rtl="0" fontAlgn="t">
                        <a:spcBef>
                          <a:spcPts val="0"/>
                        </a:spcBef>
                        <a:spcAft>
                          <a:spcPts val="0"/>
                        </a:spcAft>
                      </a:pPr>
                      <a:r>
                        <a:rPr lang="en-US" sz="1800" b="0" i="0" u="none" strike="noStrike">
                          <a:solidFill>
                            <a:srgbClr val="000000"/>
                          </a:solidFill>
                          <a:effectLst/>
                          <a:latin typeface="Arial" charset="0"/>
                        </a:rPr>
                        <a:t>Cyp4g1</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Df31</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Diap2</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Drep2</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Hsp83</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Khc</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Lsd-2</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Moe</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N</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Patj</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RPA2</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Rad51D</a:t>
                      </a:r>
                      <a:endParaRPr lang="en-US" sz="1800">
                        <a:effectLst/>
                      </a:endParaRPr>
                    </a:p>
                  </a:txBody>
                  <a:tcPr marL="63500" marR="63500" marT="63500" marB="63500"/>
                </a:tc>
              </a:tr>
              <a:tr h="903345">
                <a:tc>
                  <a:txBody>
                    <a:bodyPr/>
                    <a:lstStyle/>
                    <a:p>
                      <a:pPr rtl="0" fontAlgn="t">
                        <a:spcBef>
                          <a:spcPts val="0"/>
                        </a:spcBef>
                        <a:spcAft>
                          <a:spcPts val="0"/>
                        </a:spcAft>
                      </a:pPr>
                      <a:r>
                        <a:rPr lang="en-US" sz="1800" b="0" i="0" u="none" strike="noStrike">
                          <a:solidFill>
                            <a:srgbClr val="000000"/>
                          </a:solidFill>
                          <a:effectLst/>
                          <a:latin typeface="Arial" charset="0"/>
                        </a:rPr>
                        <a:t>RfC3</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RpA-70</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Sema-1a</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Sin3A</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Snapin</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Spn</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Spps</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Ten-m</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Tl</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Ubi-p63E</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alc</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cep290</a:t>
                      </a:r>
                      <a:endParaRPr lang="en-US" sz="1800">
                        <a:effectLst/>
                      </a:endParaRPr>
                    </a:p>
                  </a:txBody>
                  <a:tcPr marL="63500" marR="63500" marT="63500" marB="63500"/>
                </a:tc>
              </a:tr>
              <a:tr h="903345">
                <a:tc>
                  <a:txBody>
                    <a:bodyPr/>
                    <a:lstStyle/>
                    <a:p>
                      <a:pPr rtl="0" fontAlgn="t">
                        <a:spcBef>
                          <a:spcPts val="0"/>
                        </a:spcBef>
                        <a:spcAft>
                          <a:spcPts val="0"/>
                        </a:spcAft>
                      </a:pPr>
                      <a:r>
                        <a:rPr lang="en-US" sz="1800" b="0" i="0" u="none" strike="noStrike">
                          <a:solidFill>
                            <a:srgbClr val="000000"/>
                          </a:solidFill>
                          <a:effectLst/>
                          <a:latin typeface="Arial" charset="0"/>
                        </a:rPr>
                        <a:t>cher</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dirty="0" err="1">
                          <a:solidFill>
                            <a:srgbClr val="000000"/>
                          </a:solidFill>
                          <a:effectLst/>
                          <a:latin typeface="Arial" charset="0"/>
                        </a:rPr>
                        <a:t>csw</a:t>
                      </a:r>
                      <a:endParaRPr lang="en-US" sz="1800" dirty="0">
                        <a:effectLst/>
                      </a:endParaRPr>
                    </a:p>
                  </a:txBody>
                  <a:tcPr marL="63500" marR="63500" marT="63500" marB="63500"/>
                </a:tc>
                <a:tc>
                  <a:txBody>
                    <a:bodyPr/>
                    <a:lstStyle/>
                    <a:p>
                      <a:pPr rtl="0" fontAlgn="t">
                        <a:spcBef>
                          <a:spcPts val="0"/>
                        </a:spcBef>
                        <a:spcAft>
                          <a:spcPts val="0"/>
                        </a:spcAft>
                      </a:pPr>
                      <a:r>
                        <a:rPr lang="en-US" sz="1800" b="0" i="0" u="none" strike="noStrike" dirty="0">
                          <a:solidFill>
                            <a:srgbClr val="000000"/>
                          </a:solidFill>
                          <a:effectLst/>
                          <a:latin typeface="Arial" charset="0"/>
                        </a:rPr>
                        <a:t>dally</a:t>
                      </a:r>
                      <a:endParaRPr lang="en-US" sz="1800" dirty="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eIF4G2</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ems</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esc</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eya</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flw</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p53</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qkr58E-1</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sgg</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dirty="0" err="1">
                          <a:solidFill>
                            <a:srgbClr val="000000"/>
                          </a:solidFill>
                          <a:effectLst/>
                          <a:latin typeface="Arial" charset="0"/>
                        </a:rPr>
                        <a:t>wbl</a:t>
                      </a:r>
                      <a:endParaRPr lang="en-US" sz="1800" dirty="0">
                        <a:effectLst/>
                      </a:endParaRPr>
                    </a:p>
                  </a:txBody>
                  <a:tcPr marL="63500" marR="63500" marT="63500" marB="63500"/>
                </a:tc>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1147415809"/>
              </p:ext>
            </p:extLst>
          </p:nvPr>
        </p:nvGraphicFramePr>
        <p:xfrm>
          <a:off x="29054412" y="20574923"/>
          <a:ext cx="6846186" cy="1568018"/>
        </p:xfrm>
        <a:graphic>
          <a:graphicData uri="http://schemas.openxmlformats.org/drawingml/2006/table">
            <a:tbl>
              <a:tblPr bandRow="1">
                <a:tableStyleId>{5C22544A-7EE6-4342-B048-85BDC9FD1C3A}</a:tableStyleId>
              </a:tblPr>
              <a:tblGrid>
                <a:gridCol w="1141031"/>
                <a:gridCol w="1141031"/>
                <a:gridCol w="1141031"/>
                <a:gridCol w="1141031"/>
                <a:gridCol w="1141031"/>
                <a:gridCol w="1141031"/>
              </a:tblGrid>
              <a:tr h="306163">
                <a:tc>
                  <a:txBody>
                    <a:bodyPr/>
                    <a:lstStyle/>
                    <a:p>
                      <a:pPr rtl="0" fontAlgn="t">
                        <a:spcBef>
                          <a:spcPts val="0"/>
                        </a:spcBef>
                        <a:spcAft>
                          <a:spcPts val="0"/>
                        </a:spcAft>
                      </a:pPr>
                      <a:r>
                        <a:rPr lang="hu-HU" sz="1100" b="0" i="0" u="none" strike="noStrike" dirty="0">
                          <a:solidFill>
                            <a:srgbClr val="000000"/>
                          </a:solidFill>
                          <a:effectLst/>
                          <a:latin typeface="Arial" charset="0"/>
                        </a:rPr>
                        <a:t>14-3-3zeta</a:t>
                      </a:r>
                      <a:endParaRPr lang="hu-HU" dirty="0">
                        <a:effectLst/>
                      </a:endParaRPr>
                    </a:p>
                  </a:txBody>
                  <a:tcPr marL="63500" marR="63500" marT="63500" marB="63500"/>
                </a:tc>
                <a:tc>
                  <a:txBody>
                    <a:bodyPr/>
                    <a:lstStyle/>
                    <a:p>
                      <a:pPr rtl="0" fontAlgn="t">
                        <a:spcBef>
                          <a:spcPts val="0"/>
                        </a:spcBef>
                        <a:spcAft>
                          <a:spcPts val="0"/>
                        </a:spcAft>
                      </a:pPr>
                      <a:r>
                        <a:rPr lang="en-US" sz="1100" b="0" i="0" u="none" strike="noStrike">
                          <a:solidFill>
                            <a:srgbClr val="000000"/>
                          </a:solidFill>
                          <a:effectLst/>
                          <a:latin typeface="Arial" charset="0"/>
                        </a:rPr>
                        <a:t>CG7164</a:t>
                      </a:r>
                      <a:endParaRPr lang="en-US">
                        <a:effectLst/>
                      </a:endParaRPr>
                    </a:p>
                  </a:txBody>
                  <a:tcPr marL="63500" marR="63500" marT="63500" marB="63500"/>
                </a:tc>
                <a:tc>
                  <a:txBody>
                    <a:bodyPr/>
                    <a:lstStyle/>
                    <a:p>
                      <a:pPr rtl="0" fontAlgn="t">
                        <a:spcBef>
                          <a:spcPts val="0"/>
                        </a:spcBef>
                        <a:spcAft>
                          <a:spcPts val="0"/>
                        </a:spcAft>
                      </a:pPr>
                      <a:r>
                        <a:rPr lang="en-US" sz="1100" b="0" i="0" u="none" strike="noStrike">
                          <a:solidFill>
                            <a:srgbClr val="000000"/>
                          </a:solidFill>
                          <a:effectLst/>
                          <a:latin typeface="Arial" charset="0"/>
                        </a:rPr>
                        <a:t>CG10347</a:t>
                      </a:r>
                      <a:endParaRPr lang="en-US">
                        <a:effectLst/>
                      </a:endParaRPr>
                    </a:p>
                  </a:txBody>
                  <a:tcPr marL="63500" marR="63500" marT="63500" marB="63500"/>
                </a:tc>
                <a:tc>
                  <a:txBody>
                    <a:bodyPr/>
                    <a:lstStyle/>
                    <a:p>
                      <a:pPr rtl="0" fontAlgn="t">
                        <a:spcBef>
                          <a:spcPts val="0"/>
                        </a:spcBef>
                        <a:spcAft>
                          <a:spcPts val="0"/>
                        </a:spcAft>
                      </a:pPr>
                      <a:r>
                        <a:rPr lang="en-US" sz="1100" b="0" i="0" u="none" strike="noStrike">
                          <a:solidFill>
                            <a:srgbClr val="000000"/>
                          </a:solidFill>
                          <a:effectLst/>
                          <a:latin typeface="Arial" charset="0"/>
                        </a:rPr>
                        <a:t>CG17666</a:t>
                      </a:r>
                      <a:endParaRPr lang="en-US">
                        <a:effectLst/>
                      </a:endParaRPr>
                    </a:p>
                  </a:txBody>
                  <a:tcPr marL="63500" marR="63500" marT="63500" marB="63500"/>
                </a:tc>
                <a:tc>
                  <a:txBody>
                    <a:bodyPr/>
                    <a:lstStyle/>
                    <a:p>
                      <a:pPr rtl="0" fontAlgn="t">
                        <a:spcBef>
                          <a:spcPts val="0"/>
                        </a:spcBef>
                        <a:spcAft>
                          <a:spcPts val="0"/>
                        </a:spcAft>
                      </a:pPr>
                      <a:r>
                        <a:rPr lang="en-US" sz="1100" b="0" i="0" u="none" strike="noStrike">
                          <a:solidFill>
                            <a:srgbClr val="000000"/>
                          </a:solidFill>
                          <a:effectLst/>
                          <a:latin typeface="Arial" charset="0"/>
                        </a:rPr>
                        <a:t>CkIIalpha</a:t>
                      </a:r>
                      <a:endParaRPr lang="en-US">
                        <a:effectLst/>
                      </a:endParaRPr>
                    </a:p>
                  </a:txBody>
                  <a:tcPr marL="63500" marR="63500" marT="63500" marB="63500"/>
                </a:tc>
                <a:tc>
                  <a:txBody>
                    <a:bodyPr/>
                    <a:lstStyle/>
                    <a:p>
                      <a:pPr rtl="0" fontAlgn="t">
                        <a:spcBef>
                          <a:spcPts val="0"/>
                        </a:spcBef>
                        <a:spcAft>
                          <a:spcPts val="0"/>
                        </a:spcAft>
                      </a:pPr>
                      <a:r>
                        <a:rPr lang="en-US" sz="1100" b="0" i="0" u="none" strike="noStrike">
                          <a:solidFill>
                            <a:srgbClr val="000000"/>
                          </a:solidFill>
                          <a:effectLst/>
                          <a:latin typeface="Arial" charset="0"/>
                        </a:rPr>
                        <a:t>Chi</a:t>
                      </a:r>
                      <a:endParaRPr lang="en-US">
                        <a:effectLst/>
                      </a:endParaRPr>
                    </a:p>
                  </a:txBody>
                  <a:tcPr marL="63500" marR="63500" marT="63500" marB="63500"/>
                </a:tc>
              </a:tr>
              <a:tr h="306163">
                <a:tc>
                  <a:txBody>
                    <a:bodyPr/>
                    <a:lstStyle/>
                    <a:p>
                      <a:pPr rtl="0" fontAlgn="t">
                        <a:spcBef>
                          <a:spcPts val="0"/>
                        </a:spcBef>
                        <a:spcAft>
                          <a:spcPts val="0"/>
                        </a:spcAft>
                      </a:pPr>
                      <a:r>
                        <a:rPr lang="en-US" sz="1100" b="0" i="0" u="none" strike="noStrike">
                          <a:solidFill>
                            <a:srgbClr val="000000"/>
                          </a:solidFill>
                          <a:effectLst/>
                          <a:latin typeface="Arial" charset="0"/>
                        </a:rPr>
                        <a:t>Drep2</a:t>
                      </a:r>
                      <a:endParaRPr lang="en-US">
                        <a:effectLst/>
                      </a:endParaRPr>
                    </a:p>
                  </a:txBody>
                  <a:tcPr marL="63500" marR="63500" marT="63500" marB="63500"/>
                </a:tc>
                <a:tc>
                  <a:txBody>
                    <a:bodyPr/>
                    <a:lstStyle/>
                    <a:p>
                      <a:pPr rtl="0" fontAlgn="t">
                        <a:spcBef>
                          <a:spcPts val="0"/>
                        </a:spcBef>
                        <a:spcAft>
                          <a:spcPts val="0"/>
                        </a:spcAft>
                      </a:pPr>
                      <a:r>
                        <a:rPr lang="en-US" sz="1100" b="0" i="0" u="none" strike="noStrike">
                          <a:solidFill>
                            <a:srgbClr val="000000"/>
                          </a:solidFill>
                          <a:effectLst/>
                          <a:latin typeface="Arial" charset="0"/>
                        </a:rPr>
                        <a:t>Hsp83</a:t>
                      </a:r>
                      <a:endParaRPr lang="en-US">
                        <a:effectLst/>
                      </a:endParaRPr>
                    </a:p>
                  </a:txBody>
                  <a:tcPr marL="63500" marR="63500" marT="63500" marB="63500"/>
                </a:tc>
                <a:tc>
                  <a:txBody>
                    <a:bodyPr/>
                    <a:lstStyle/>
                    <a:p>
                      <a:pPr rtl="0" fontAlgn="t">
                        <a:spcBef>
                          <a:spcPts val="0"/>
                        </a:spcBef>
                        <a:spcAft>
                          <a:spcPts val="0"/>
                        </a:spcAft>
                      </a:pPr>
                      <a:r>
                        <a:rPr lang="en-US" sz="1100" b="0" i="0" u="none" strike="noStrike">
                          <a:solidFill>
                            <a:srgbClr val="000000"/>
                          </a:solidFill>
                          <a:effectLst/>
                          <a:latin typeface="Arial" charset="0"/>
                        </a:rPr>
                        <a:t>Khc</a:t>
                      </a:r>
                      <a:endParaRPr lang="en-US">
                        <a:effectLst/>
                      </a:endParaRPr>
                    </a:p>
                  </a:txBody>
                  <a:tcPr marL="63500" marR="63500" marT="63500" marB="63500"/>
                </a:tc>
                <a:tc>
                  <a:txBody>
                    <a:bodyPr/>
                    <a:lstStyle/>
                    <a:p>
                      <a:pPr rtl="0" fontAlgn="t">
                        <a:spcBef>
                          <a:spcPts val="0"/>
                        </a:spcBef>
                        <a:spcAft>
                          <a:spcPts val="0"/>
                        </a:spcAft>
                      </a:pPr>
                      <a:r>
                        <a:rPr lang="en-US" sz="1100" b="0" i="0" u="none" strike="noStrike">
                          <a:solidFill>
                            <a:srgbClr val="000000"/>
                          </a:solidFill>
                          <a:effectLst/>
                          <a:latin typeface="Arial" charset="0"/>
                        </a:rPr>
                        <a:t>Pi3K21B</a:t>
                      </a:r>
                      <a:endParaRPr lang="en-US">
                        <a:effectLst/>
                      </a:endParaRPr>
                    </a:p>
                  </a:txBody>
                  <a:tcPr marL="63500" marR="63500" marT="63500" marB="63500"/>
                </a:tc>
                <a:tc>
                  <a:txBody>
                    <a:bodyPr/>
                    <a:lstStyle/>
                    <a:p>
                      <a:pPr rtl="0" fontAlgn="t">
                        <a:spcBef>
                          <a:spcPts val="0"/>
                        </a:spcBef>
                        <a:spcAft>
                          <a:spcPts val="0"/>
                        </a:spcAft>
                      </a:pPr>
                      <a:r>
                        <a:rPr lang="fr-FR" sz="1100" b="0" i="0" u="none" strike="noStrike">
                          <a:solidFill>
                            <a:srgbClr val="000000"/>
                          </a:solidFill>
                          <a:effectLst/>
                          <a:latin typeface="Arial" charset="0"/>
                        </a:rPr>
                        <a:t>'Pkc53E</a:t>
                      </a:r>
                      <a:endParaRPr lang="fr-FR">
                        <a:effectLst/>
                      </a:endParaRPr>
                    </a:p>
                  </a:txBody>
                  <a:tcPr marL="63500" marR="63500" marT="63500" marB="63500"/>
                </a:tc>
                <a:tc>
                  <a:txBody>
                    <a:bodyPr/>
                    <a:lstStyle/>
                    <a:p>
                      <a:pPr rtl="0" fontAlgn="t">
                        <a:spcBef>
                          <a:spcPts val="0"/>
                        </a:spcBef>
                        <a:spcAft>
                          <a:spcPts val="0"/>
                        </a:spcAft>
                      </a:pPr>
                      <a:r>
                        <a:rPr lang="en-US" sz="1100" b="0" i="0" u="none" strike="noStrike">
                          <a:solidFill>
                            <a:srgbClr val="000000"/>
                          </a:solidFill>
                          <a:effectLst/>
                          <a:latin typeface="Arial" charset="0"/>
                        </a:rPr>
                        <a:t>Spn</a:t>
                      </a:r>
                      <a:endParaRPr lang="en-US">
                        <a:effectLst/>
                      </a:endParaRPr>
                    </a:p>
                  </a:txBody>
                  <a:tcPr marL="63500" marR="63500" marT="63500" marB="63500"/>
                </a:tc>
              </a:tr>
              <a:tr h="306163">
                <a:tc>
                  <a:txBody>
                    <a:bodyPr/>
                    <a:lstStyle/>
                    <a:p>
                      <a:pPr rtl="0" fontAlgn="t">
                        <a:spcBef>
                          <a:spcPts val="0"/>
                        </a:spcBef>
                        <a:spcAft>
                          <a:spcPts val="0"/>
                        </a:spcAft>
                      </a:pPr>
                      <a:r>
                        <a:rPr lang="en-US" sz="1100" b="0" i="0" u="none" strike="noStrike">
                          <a:solidFill>
                            <a:srgbClr val="000000"/>
                          </a:solidFill>
                          <a:effectLst/>
                          <a:latin typeface="Arial" charset="0"/>
                        </a:rPr>
                        <a:t>Ubi-p63E</a:t>
                      </a:r>
                      <a:endParaRPr lang="en-US">
                        <a:effectLst/>
                      </a:endParaRPr>
                    </a:p>
                  </a:txBody>
                  <a:tcPr marL="63500" marR="63500" marT="63500" marB="63500"/>
                </a:tc>
                <a:tc>
                  <a:txBody>
                    <a:bodyPr/>
                    <a:lstStyle/>
                    <a:p>
                      <a:pPr rtl="0" fontAlgn="t">
                        <a:spcBef>
                          <a:spcPts val="0"/>
                        </a:spcBef>
                        <a:spcAft>
                          <a:spcPts val="0"/>
                        </a:spcAft>
                      </a:pPr>
                      <a:r>
                        <a:rPr lang="en-US" sz="1100" b="0" i="0" u="none" strike="noStrike">
                          <a:solidFill>
                            <a:srgbClr val="000000"/>
                          </a:solidFill>
                          <a:effectLst/>
                          <a:latin typeface="Arial" charset="0"/>
                        </a:rPr>
                        <a:t>Lsd-2</a:t>
                      </a:r>
                      <a:endParaRPr lang="en-US">
                        <a:effectLst/>
                      </a:endParaRPr>
                    </a:p>
                  </a:txBody>
                  <a:tcPr marL="63500" marR="63500" marT="63500" marB="63500"/>
                </a:tc>
                <a:tc>
                  <a:txBody>
                    <a:bodyPr/>
                    <a:lstStyle/>
                    <a:p>
                      <a:pPr rtl="0" fontAlgn="t">
                        <a:spcBef>
                          <a:spcPts val="0"/>
                        </a:spcBef>
                        <a:spcAft>
                          <a:spcPts val="0"/>
                        </a:spcAft>
                      </a:pPr>
                      <a:r>
                        <a:rPr lang="en-US" sz="1100" b="0" i="0" u="none" strike="noStrike">
                          <a:solidFill>
                            <a:srgbClr val="000000"/>
                          </a:solidFill>
                          <a:effectLst/>
                          <a:latin typeface="Arial" charset="0"/>
                        </a:rPr>
                        <a:t>Ten-m</a:t>
                      </a:r>
                      <a:endParaRPr lang="en-US">
                        <a:effectLst/>
                      </a:endParaRPr>
                    </a:p>
                  </a:txBody>
                  <a:tcPr marL="63500" marR="63500" marT="63500" marB="63500"/>
                </a:tc>
                <a:tc>
                  <a:txBody>
                    <a:bodyPr/>
                    <a:lstStyle/>
                    <a:p>
                      <a:pPr rtl="0" fontAlgn="t">
                        <a:spcBef>
                          <a:spcPts val="0"/>
                        </a:spcBef>
                        <a:spcAft>
                          <a:spcPts val="0"/>
                        </a:spcAft>
                      </a:pPr>
                      <a:r>
                        <a:rPr lang="en-US" sz="1100" b="0" i="0" u="none" strike="noStrike">
                          <a:solidFill>
                            <a:srgbClr val="000000"/>
                          </a:solidFill>
                          <a:effectLst/>
                          <a:latin typeface="Arial" charset="0"/>
                        </a:rPr>
                        <a:t>Sin3A</a:t>
                      </a:r>
                      <a:endParaRPr lang="en-US">
                        <a:effectLst/>
                      </a:endParaRPr>
                    </a:p>
                  </a:txBody>
                  <a:tcPr marL="63500" marR="63500" marT="63500" marB="63500"/>
                </a:tc>
                <a:tc>
                  <a:txBody>
                    <a:bodyPr/>
                    <a:lstStyle/>
                    <a:p>
                      <a:pPr rtl="0" fontAlgn="t">
                        <a:spcBef>
                          <a:spcPts val="0"/>
                        </a:spcBef>
                        <a:spcAft>
                          <a:spcPts val="0"/>
                        </a:spcAft>
                      </a:pPr>
                      <a:r>
                        <a:rPr lang="en-US" sz="1100" b="0" i="0" u="none" strike="noStrike">
                          <a:solidFill>
                            <a:srgbClr val="000000"/>
                          </a:solidFill>
                          <a:effectLst/>
                          <a:latin typeface="Arial" charset="0"/>
                        </a:rPr>
                        <a:t>Ubi-p63E</a:t>
                      </a:r>
                      <a:endParaRPr lang="en-US">
                        <a:effectLst/>
                      </a:endParaRPr>
                    </a:p>
                  </a:txBody>
                  <a:tcPr marL="63500" marR="63500" marT="63500" marB="63500"/>
                </a:tc>
                <a:tc>
                  <a:txBody>
                    <a:bodyPr/>
                    <a:lstStyle/>
                    <a:p>
                      <a:pPr rtl="0" fontAlgn="t">
                        <a:spcBef>
                          <a:spcPts val="0"/>
                        </a:spcBef>
                        <a:spcAft>
                          <a:spcPts val="0"/>
                        </a:spcAft>
                      </a:pPr>
                      <a:r>
                        <a:rPr lang="en-US" sz="1100" b="0" i="0" u="none" strike="noStrike">
                          <a:solidFill>
                            <a:srgbClr val="000000"/>
                          </a:solidFill>
                          <a:effectLst/>
                          <a:latin typeface="Arial" charset="0"/>
                        </a:rPr>
                        <a:t>eIF4G2</a:t>
                      </a:r>
                      <a:endParaRPr lang="en-US">
                        <a:effectLst/>
                      </a:endParaRPr>
                    </a:p>
                  </a:txBody>
                  <a:tcPr marL="63500" marR="63500" marT="63500" marB="63500"/>
                </a:tc>
              </a:tr>
              <a:tr h="649529">
                <a:tc>
                  <a:txBody>
                    <a:bodyPr/>
                    <a:lstStyle/>
                    <a:p>
                      <a:pPr rtl="0" fontAlgn="t">
                        <a:spcBef>
                          <a:spcPts val="0"/>
                        </a:spcBef>
                        <a:spcAft>
                          <a:spcPts val="0"/>
                        </a:spcAft>
                      </a:pPr>
                      <a:r>
                        <a:rPr lang="en-US" sz="1100" b="0" i="0" u="none" strike="noStrike" dirty="0" err="1">
                          <a:solidFill>
                            <a:srgbClr val="000000"/>
                          </a:solidFill>
                          <a:effectLst/>
                          <a:latin typeface="Arial" charset="0"/>
                        </a:rPr>
                        <a:t>drk</a:t>
                      </a:r>
                      <a:endParaRPr lang="en-US" dirty="0">
                        <a:effectLst/>
                      </a:endParaRPr>
                    </a:p>
                  </a:txBody>
                  <a:tcPr marL="63500" marR="63500" marT="63500" marB="63500"/>
                </a:tc>
                <a:tc>
                  <a:txBody>
                    <a:bodyPr/>
                    <a:lstStyle/>
                    <a:p>
                      <a:pPr rtl="0" fontAlgn="t">
                        <a:spcBef>
                          <a:spcPts val="0"/>
                        </a:spcBef>
                        <a:spcAft>
                          <a:spcPts val="0"/>
                        </a:spcAft>
                      </a:pPr>
                      <a:r>
                        <a:rPr lang="en-US" sz="1100" b="0" i="0" u="none" strike="noStrike" dirty="0" err="1">
                          <a:solidFill>
                            <a:srgbClr val="000000"/>
                          </a:solidFill>
                          <a:effectLst/>
                          <a:latin typeface="Arial" charset="0"/>
                        </a:rPr>
                        <a:t>sgg</a:t>
                      </a:r>
                      <a:endParaRPr lang="en-US" dirty="0">
                        <a:effectLst/>
                      </a:endParaRPr>
                    </a:p>
                  </a:txBody>
                  <a:tcPr marL="63500" marR="63500" marT="63500" marB="63500"/>
                </a:tc>
                <a:tc>
                  <a:txBody>
                    <a:bodyPr/>
                    <a:lstStyle/>
                    <a:p>
                      <a:pPr rtl="0" fontAlgn="t">
                        <a:spcBef>
                          <a:spcPts val="0"/>
                        </a:spcBef>
                        <a:spcAft>
                          <a:spcPts val="0"/>
                        </a:spcAft>
                      </a:pPr>
                      <a:r>
                        <a:rPr lang="en-US" sz="1100" b="0" i="0" u="none" strike="noStrike" dirty="0" err="1">
                          <a:solidFill>
                            <a:srgbClr val="000000"/>
                          </a:solidFill>
                          <a:effectLst/>
                          <a:latin typeface="Arial" charset="0"/>
                        </a:rPr>
                        <a:t>mts</a:t>
                      </a:r>
                      <a:endParaRPr lang="en-US" dirty="0">
                        <a:effectLst/>
                      </a:endParaRPr>
                    </a:p>
                  </a:txBody>
                  <a:tcPr marL="63500" marR="63500" marT="63500" marB="63500"/>
                </a:tc>
                <a:tc>
                  <a:txBody>
                    <a:bodyPr/>
                    <a:lstStyle/>
                    <a:p>
                      <a:pPr rtl="0" fontAlgn="t">
                        <a:spcBef>
                          <a:spcPts val="0"/>
                        </a:spcBef>
                        <a:spcAft>
                          <a:spcPts val="0"/>
                        </a:spcAft>
                      </a:pPr>
                      <a:r>
                        <a:rPr lang="en-US" sz="1100" b="0" i="0" u="none" strike="noStrike" dirty="0" err="1">
                          <a:solidFill>
                            <a:srgbClr val="000000"/>
                          </a:solidFill>
                          <a:effectLst/>
                          <a:latin typeface="Arial" charset="0"/>
                        </a:rPr>
                        <a:t>Spn</a:t>
                      </a:r>
                      <a:endParaRPr lang="en-US" dirty="0">
                        <a:effectLst/>
                      </a:endParaRPr>
                    </a:p>
                  </a:txBody>
                  <a:tcPr marL="63500" marR="63500" marT="63500" marB="63500"/>
                </a:tc>
                <a:tc>
                  <a:txBody>
                    <a:bodyPr/>
                    <a:lstStyle/>
                    <a:p>
                      <a:pPr rtl="0" fontAlgn="t">
                        <a:spcBef>
                          <a:spcPts val="0"/>
                        </a:spcBef>
                        <a:spcAft>
                          <a:spcPts val="0"/>
                        </a:spcAft>
                      </a:pPr>
                      <a:r>
                        <a:rPr lang="en-US" sz="1100" b="0" i="0" u="none" strike="noStrike" dirty="0" err="1">
                          <a:solidFill>
                            <a:srgbClr val="000000"/>
                          </a:solidFill>
                          <a:effectLst/>
                          <a:latin typeface="Arial" charset="0"/>
                        </a:rPr>
                        <a:t>dsh</a:t>
                      </a:r>
                      <a:endParaRPr lang="en-US" dirty="0">
                        <a:effectLst/>
                      </a:endParaRPr>
                    </a:p>
                  </a:txBody>
                  <a:tcPr marL="63500" marR="63500" marT="63500" marB="63500"/>
                </a:tc>
                <a:tc>
                  <a:txBody>
                    <a:bodyPr/>
                    <a:lstStyle/>
                    <a:p>
                      <a:pPr fontAlgn="t"/>
                      <a:r>
                        <a:rPr lang="en-US" sz="800" dirty="0" smtClean="0">
                          <a:effectLst/>
                        </a:rPr>
                        <a:t>-</a:t>
                      </a:r>
                      <a:endParaRPr lang="en-US" dirty="0">
                        <a:effectLst/>
                      </a:endParaRPr>
                    </a:p>
                  </a:txBody>
                  <a:tcPr marL="63500" marR="63500" marT="63500" marB="63500"/>
                </a:tc>
              </a:tr>
            </a:tbl>
          </a:graphicData>
        </a:graphic>
      </p:graphicFrame>
      <p:sp>
        <p:nvSpPr>
          <p:cNvPr id="27" name="TextBox 26"/>
          <p:cNvSpPr txBox="1"/>
          <p:nvPr/>
        </p:nvSpPr>
        <p:spPr>
          <a:xfrm>
            <a:off x="29069903" y="22313025"/>
            <a:ext cx="6663106" cy="400110"/>
          </a:xfrm>
          <a:prstGeom prst="rect">
            <a:avLst/>
          </a:prstGeom>
          <a:noFill/>
        </p:spPr>
        <p:txBody>
          <a:bodyPr wrap="square" rtlCol="0">
            <a:spAutoFit/>
          </a:bodyPr>
          <a:lstStyle/>
          <a:p>
            <a:r>
              <a:rPr lang="en-US" sz="2000" dirty="0" smtClean="0"/>
              <a:t>Table 4. List of proteins found in more than one output.</a:t>
            </a:r>
            <a:endParaRPr lang="en-US" sz="2000" dirty="0"/>
          </a:p>
        </p:txBody>
      </p:sp>
      <p:graphicFrame>
        <p:nvGraphicFramePr>
          <p:cNvPr id="29" name="Table 28"/>
          <p:cNvGraphicFramePr>
            <a:graphicFrameLocks noGrp="1"/>
          </p:cNvGraphicFramePr>
          <p:nvPr>
            <p:extLst>
              <p:ext uri="{D42A27DB-BD31-4B8C-83A1-F6EECF244321}">
                <p14:modId xmlns:p14="http://schemas.microsoft.com/office/powerpoint/2010/main" val="432019796"/>
              </p:ext>
            </p:extLst>
          </p:nvPr>
        </p:nvGraphicFramePr>
        <p:xfrm>
          <a:off x="25667399" y="5166251"/>
          <a:ext cx="9565575" cy="3810440"/>
        </p:xfrm>
        <a:graphic>
          <a:graphicData uri="http://schemas.openxmlformats.org/drawingml/2006/table">
            <a:tbl>
              <a:tblPr bandRow="1">
                <a:tableStyleId>{5C22544A-7EE6-4342-B048-85BDC9FD1C3A}</a:tableStyleId>
              </a:tblPr>
              <a:tblGrid>
                <a:gridCol w="1913115"/>
                <a:gridCol w="1913115"/>
                <a:gridCol w="1913115"/>
                <a:gridCol w="1913115"/>
                <a:gridCol w="1913115"/>
              </a:tblGrid>
              <a:tr h="225598">
                <a:tc>
                  <a:txBody>
                    <a:bodyPr/>
                    <a:lstStyle/>
                    <a:p>
                      <a:pPr rtl="0" fontAlgn="t">
                        <a:spcBef>
                          <a:spcPts val="0"/>
                        </a:spcBef>
                        <a:spcAft>
                          <a:spcPts val="0"/>
                        </a:spcAft>
                      </a:pPr>
                      <a:r>
                        <a:rPr lang="en-US" sz="2000" b="0" i="0" u="none" strike="noStrike" dirty="0">
                          <a:solidFill>
                            <a:srgbClr val="000000"/>
                          </a:solidFill>
                          <a:effectLst/>
                          <a:latin typeface="Arial" charset="0"/>
                        </a:rPr>
                        <a:t>14-3-3epsilon</a:t>
                      </a:r>
                      <a:endParaRPr lang="en-US" sz="2000" dirty="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Hsc70-4</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Pkc53E</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Ubi-p63E</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nonA-l</a:t>
                      </a:r>
                      <a:endParaRPr lang="en-US" sz="2000">
                        <a:effectLst/>
                      </a:endParaRPr>
                    </a:p>
                  </a:txBody>
                  <a:tcPr marL="63500" marR="63500" marT="63500" marB="63500"/>
                </a:tc>
              </a:tr>
              <a:tr h="225598">
                <a:tc>
                  <a:txBody>
                    <a:bodyPr/>
                    <a:lstStyle/>
                    <a:p>
                      <a:pPr rtl="0" fontAlgn="t">
                        <a:spcBef>
                          <a:spcPts val="0"/>
                        </a:spcBef>
                        <a:spcAft>
                          <a:spcPts val="0"/>
                        </a:spcAft>
                      </a:pPr>
                      <a:r>
                        <a:rPr lang="hu-HU" sz="2000" b="0" i="0" u="none" strike="noStrike">
                          <a:solidFill>
                            <a:srgbClr val="000000"/>
                          </a:solidFill>
                          <a:effectLst/>
                          <a:latin typeface="Arial" charset="0"/>
                        </a:rPr>
                        <a:t>14-3-3zeta</a:t>
                      </a:r>
                      <a:endParaRPr lang="hu-HU"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Hsp83</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Rbp9</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drk</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sbr</a:t>
                      </a:r>
                      <a:endParaRPr lang="en-US" sz="2000">
                        <a:effectLst/>
                      </a:endParaRPr>
                    </a:p>
                  </a:txBody>
                  <a:tcPr marL="63500" marR="63500" marT="63500" marB="63500"/>
                </a:tc>
              </a:tr>
              <a:tr h="225598">
                <a:tc>
                  <a:txBody>
                    <a:bodyPr/>
                    <a:lstStyle/>
                    <a:p>
                      <a:pPr rtl="0" fontAlgn="t">
                        <a:spcBef>
                          <a:spcPts val="0"/>
                        </a:spcBef>
                        <a:spcAft>
                          <a:spcPts val="0"/>
                        </a:spcAft>
                      </a:pPr>
                      <a:r>
                        <a:rPr lang="en-US" sz="2000" b="0" i="0" u="none" strike="noStrike">
                          <a:solidFill>
                            <a:srgbClr val="000000"/>
                          </a:solidFill>
                          <a:effectLst/>
                          <a:latin typeface="Arial" charset="0"/>
                        </a:rPr>
                        <a:t>Act42A</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Myc</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Smox</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dsh</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sgg</a:t>
                      </a:r>
                      <a:endParaRPr lang="en-US" sz="2000">
                        <a:effectLst/>
                      </a:endParaRPr>
                    </a:p>
                  </a:txBody>
                  <a:tcPr marL="63500" marR="63500" marT="63500" marB="63500"/>
                </a:tc>
              </a:tr>
              <a:tr h="225598">
                <a:tc>
                  <a:txBody>
                    <a:bodyPr/>
                    <a:lstStyle/>
                    <a:p>
                      <a:pPr rtl="0" fontAlgn="t">
                        <a:spcBef>
                          <a:spcPts val="0"/>
                        </a:spcBef>
                        <a:spcAft>
                          <a:spcPts val="0"/>
                        </a:spcAft>
                      </a:pPr>
                      <a:r>
                        <a:rPr lang="en-US" sz="2000" b="0" i="0" u="none" strike="noStrike">
                          <a:solidFill>
                            <a:srgbClr val="000000"/>
                          </a:solidFill>
                          <a:effectLst/>
                          <a:latin typeface="Arial" charset="0"/>
                        </a:rPr>
                        <a:t>Act5C</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dirty="0">
                          <a:solidFill>
                            <a:srgbClr val="000000"/>
                          </a:solidFill>
                          <a:effectLst/>
                          <a:latin typeface="Arial" charset="0"/>
                        </a:rPr>
                        <a:t>N</a:t>
                      </a:r>
                      <a:endParaRPr lang="en-US" sz="2000" dirty="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Smurf</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fne</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spi</a:t>
                      </a:r>
                      <a:endParaRPr lang="en-US" sz="2000">
                        <a:effectLst/>
                      </a:endParaRPr>
                    </a:p>
                  </a:txBody>
                  <a:tcPr marL="63500" marR="63500" marT="63500" marB="63500"/>
                </a:tc>
              </a:tr>
              <a:tr h="520810">
                <a:tc>
                  <a:txBody>
                    <a:bodyPr/>
                    <a:lstStyle/>
                    <a:p>
                      <a:pPr rtl="0" fontAlgn="t">
                        <a:spcBef>
                          <a:spcPts val="0"/>
                        </a:spcBef>
                        <a:spcAft>
                          <a:spcPts val="0"/>
                        </a:spcAft>
                      </a:pPr>
                      <a:r>
                        <a:rPr lang="en-US" sz="2000" b="0" i="0" u="none" strike="noStrike">
                          <a:solidFill>
                            <a:srgbClr val="000000"/>
                          </a:solidFill>
                          <a:effectLst/>
                          <a:latin typeface="Arial" charset="0"/>
                        </a:rPr>
                        <a:t>Akt1</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Nab2</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Spn</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gro</a:t>
                      </a:r>
                      <a:endParaRPr lang="en-US" sz="2000">
                        <a:effectLst/>
                      </a:endParaRPr>
                    </a:p>
                  </a:txBody>
                  <a:tcPr marL="63500" marR="63500" marT="63500" marB="63500"/>
                </a:tc>
                <a:tc>
                  <a:txBody>
                    <a:bodyPr/>
                    <a:lstStyle/>
                    <a:p>
                      <a:pPr fontAlgn="t"/>
                      <a:r>
                        <a:rPr lang="en-US" sz="2000" dirty="0" smtClean="0">
                          <a:effectLst/>
                        </a:rPr>
                        <a:t>-</a:t>
                      </a:r>
                      <a:endParaRPr lang="en-US" sz="2000" dirty="0">
                        <a:effectLst/>
                      </a:endParaRPr>
                    </a:p>
                  </a:txBody>
                  <a:tcPr marL="63500" marR="63500" marT="63500" marB="63500"/>
                </a:tc>
              </a:tr>
              <a:tr h="520810">
                <a:tc>
                  <a:txBody>
                    <a:bodyPr/>
                    <a:lstStyle/>
                    <a:p>
                      <a:pPr rtl="0" fontAlgn="t">
                        <a:spcBef>
                          <a:spcPts val="0"/>
                        </a:spcBef>
                        <a:spcAft>
                          <a:spcPts val="0"/>
                        </a:spcAft>
                      </a:pPr>
                      <a:r>
                        <a:rPr lang="en-US" sz="2000" b="0" i="0" u="none" strike="noStrike">
                          <a:solidFill>
                            <a:srgbClr val="000000"/>
                          </a:solidFill>
                          <a:effectLst/>
                          <a:latin typeface="Arial" charset="0"/>
                        </a:rPr>
                        <a:t>Appl</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Nedd4</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Stat92E</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gskt</a:t>
                      </a:r>
                      <a:endParaRPr lang="en-US" sz="2000">
                        <a:effectLst/>
                      </a:endParaRPr>
                    </a:p>
                  </a:txBody>
                  <a:tcPr marL="63500" marR="63500" marT="63500" marB="63500"/>
                </a:tc>
                <a:tc>
                  <a:txBody>
                    <a:bodyPr/>
                    <a:lstStyle/>
                    <a:p>
                      <a:pPr fontAlgn="t"/>
                      <a:r>
                        <a:rPr lang="en-US" sz="2000" dirty="0" smtClean="0">
                          <a:effectLst/>
                        </a:rPr>
                        <a:t>.</a:t>
                      </a:r>
                      <a:endParaRPr lang="en-US" sz="2000" dirty="0">
                        <a:effectLst/>
                      </a:endParaRPr>
                    </a:p>
                  </a:txBody>
                  <a:tcPr marL="63500" marR="63500" marT="63500" marB="63500"/>
                </a:tc>
              </a:tr>
              <a:tr h="520810">
                <a:tc>
                  <a:txBody>
                    <a:bodyPr/>
                    <a:lstStyle/>
                    <a:p>
                      <a:pPr rtl="0" fontAlgn="t">
                        <a:spcBef>
                          <a:spcPts val="0"/>
                        </a:spcBef>
                        <a:spcAft>
                          <a:spcPts val="0"/>
                        </a:spcAft>
                      </a:pPr>
                      <a:r>
                        <a:rPr lang="cs-CZ" sz="2000" b="0" i="0" u="none" strike="noStrike">
                          <a:solidFill>
                            <a:srgbClr val="000000"/>
                          </a:solidFill>
                          <a:effectLst/>
                          <a:latin typeface="Arial" charset="0"/>
                        </a:rPr>
                        <a:t>Cdc5</a:t>
                      </a:r>
                      <a:endParaRPr lang="cs-CZ"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NetB</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Su(dx)</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mts</a:t>
                      </a:r>
                      <a:endParaRPr lang="en-US" sz="2000">
                        <a:effectLst/>
                      </a:endParaRPr>
                    </a:p>
                  </a:txBody>
                  <a:tcPr marL="63500" marR="63500" marT="63500" marB="63500"/>
                </a:tc>
                <a:tc>
                  <a:txBody>
                    <a:bodyPr/>
                    <a:lstStyle/>
                    <a:p>
                      <a:pPr fontAlgn="t"/>
                      <a:r>
                        <a:rPr lang="en-US" sz="2000" dirty="0" smtClean="0">
                          <a:effectLst/>
                        </a:rPr>
                        <a:t>.</a:t>
                      </a:r>
                      <a:endParaRPr lang="en-US" sz="2000" dirty="0">
                        <a:effectLst/>
                      </a:endParaRPr>
                    </a:p>
                  </a:txBody>
                  <a:tcPr marL="63500" marR="63500" marT="63500" marB="63500"/>
                </a:tc>
              </a:tr>
              <a:tr h="520810">
                <a:tc>
                  <a:txBody>
                    <a:bodyPr/>
                    <a:lstStyle/>
                    <a:p>
                      <a:pPr rtl="0" fontAlgn="t">
                        <a:spcBef>
                          <a:spcPts val="0"/>
                        </a:spcBef>
                        <a:spcAft>
                          <a:spcPts val="0"/>
                        </a:spcAft>
                      </a:pPr>
                      <a:r>
                        <a:rPr lang="en-US" sz="2000" b="0" i="0" u="none" strike="noStrike">
                          <a:solidFill>
                            <a:srgbClr val="000000"/>
                          </a:solidFill>
                          <a:effectLst/>
                          <a:latin typeface="Arial" charset="0"/>
                        </a:rPr>
                        <a:t>CkIIalpha</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Pi3K21B</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Ubi-p5E</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dirty="0" err="1">
                          <a:solidFill>
                            <a:srgbClr val="000000"/>
                          </a:solidFill>
                          <a:effectLst/>
                          <a:latin typeface="Arial" charset="0"/>
                        </a:rPr>
                        <a:t>nej</a:t>
                      </a:r>
                      <a:endParaRPr lang="en-US" sz="2000" dirty="0">
                        <a:effectLst/>
                      </a:endParaRPr>
                    </a:p>
                  </a:txBody>
                  <a:tcPr marL="63500" marR="63500" marT="63500" marB="63500"/>
                </a:tc>
                <a:tc>
                  <a:txBody>
                    <a:bodyPr/>
                    <a:lstStyle/>
                    <a:p>
                      <a:pPr fontAlgn="t"/>
                      <a:r>
                        <a:rPr lang="en-US" sz="2000" dirty="0" smtClean="0">
                          <a:effectLst/>
                        </a:rPr>
                        <a:t>.</a:t>
                      </a:r>
                      <a:endParaRPr lang="en-US" sz="2000" dirty="0">
                        <a:effectLst/>
                      </a:endParaRPr>
                    </a:p>
                  </a:txBody>
                  <a:tcPr marL="63500" marR="63500" marT="63500" marB="63500"/>
                </a:tc>
              </a:tr>
            </a:tbl>
          </a:graphicData>
        </a:graphic>
      </p:graphicFrame>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41749" y="6018539"/>
            <a:ext cx="11468652" cy="6930994"/>
          </a:xfrm>
          <a:prstGeom prst="rect">
            <a:avLst/>
          </a:prstGeom>
        </p:spPr>
      </p:pic>
      <p:sp>
        <p:nvSpPr>
          <p:cNvPr id="31" name="TextBox 30"/>
          <p:cNvSpPr txBox="1"/>
          <p:nvPr/>
        </p:nvSpPr>
        <p:spPr>
          <a:xfrm>
            <a:off x="13132485" y="13193629"/>
            <a:ext cx="11740706" cy="5693866"/>
          </a:xfrm>
          <a:prstGeom prst="rect">
            <a:avLst/>
          </a:prstGeom>
          <a:noFill/>
        </p:spPr>
        <p:txBody>
          <a:bodyPr wrap="square" rtlCol="0">
            <a:spAutoFit/>
          </a:bodyPr>
          <a:lstStyle/>
          <a:p>
            <a:r>
              <a:rPr lang="en-US" sz="2600" dirty="0" smtClean="0"/>
              <a:t>Our primary approach focused on the identification of candidate genes based on their relationship with known regulators. In this approach, we implemented multiple pathfinding algorithms. Our implementation of a Steiner Tree approximation allowed us to determine which nodes are most relevant as intermediary connections between identified positives. In our preliminary work, a Breadth-First Search (BFS) algorithm was used to determine which nodes were proximal to the most positives - this was supplanted with an implementation of Dijkstra’s algorithm for final output. </a:t>
            </a:r>
          </a:p>
          <a:p>
            <a:endParaRPr lang="en-US" sz="2600" dirty="0"/>
          </a:p>
          <a:p>
            <a:r>
              <a:rPr lang="en-US" sz="2600" dirty="0" smtClean="0"/>
              <a:t>Non-Muscle Myosin II (NMII) is an integral effector during Apical Constriction – because of this, we determined it was important to produce a set of outputs with specific relevance to NMII. We did this by implementing a BFS algorithm to find nodes which were relevant to the shortest path between NMII and other positives.</a:t>
            </a:r>
            <a:endParaRPr lang="en-US" sz="2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19238</TotalTime>
  <Words>858</Words>
  <Application>Microsoft Macintosh PowerPoint</Application>
  <PresentationFormat>Custom</PresentationFormat>
  <Paragraphs>166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Bank Gothic</vt:lpstr>
      <vt:lpstr>Book Antiqua</vt:lpstr>
      <vt:lpstr>Calibri</vt:lpstr>
      <vt:lpstr>ＭＳ Ｐゴシック</vt:lpstr>
      <vt:lpstr>Arial</vt:lpstr>
      <vt:lpstr>Office Theme</vt:lpstr>
      <vt:lpstr>PowerPoint Presentation</vt:lpstr>
    </vt:vector>
  </TitlesOfParts>
  <Company>Reed College</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Suzy Renn</dc:creator>
  <cp:lastModifiedBy>Microsoft Office User</cp:lastModifiedBy>
  <cp:revision>48</cp:revision>
  <dcterms:created xsi:type="dcterms:W3CDTF">2013-07-24T23:39:00Z</dcterms:created>
  <dcterms:modified xsi:type="dcterms:W3CDTF">2017-12-15T01:03:50Z</dcterms:modified>
</cp:coreProperties>
</file>