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7216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721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972163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97216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72163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7216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c54bb744d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c54bb744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c54bb744d_0_1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c54bb744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c54bb744d_0_1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c54bb744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72163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7216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c54bb744d_0_1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c54bb744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title"/>
          </p:nvPr>
        </p:nvSpPr>
        <p:spPr>
          <a:xfrm>
            <a:off x="116125" y="-326725"/>
            <a:ext cx="3697500" cy="25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WHATSAPP UX 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55" name="Google Shape;55;p13"/>
          <p:cNvSpPr txBox="1"/>
          <p:nvPr>
            <p:ph idx="4294967295" type="subTitle"/>
          </p:nvPr>
        </p:nvSpPr>
        <p:spPr>
          <a:xfrm>
            <a:off x="5821375" y="4671300"/>
            <a:ext cx="4384500" cy="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ANNA ROSE BIJOY•NOV 2021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receipt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receipt turn off and on for each person and group.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Unimportant persons and groups can be turned off while keeping the important ones turned on.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6400" y="152400"/>
            <a:ext cx="241641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4294967295" type="body"/>
          </p:nvPr>
        </p:nvSpPr>
        <p:spPr>
          <a:xfrm>
            <a:off x="115525" y="112150"/>
            <a:ext cx="5160000" cy="701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Read receipt</a:t>
            </a:r>
            <a:endParaRPr sz="24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525" y="813550"/>
            <a:ext cx="3563675" cy="3997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78600"/>
            <a:ext cx="390525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status </a:t>
            </a:r>
            <a:endParaRPr/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Included add image, pen tool and add music icons to make better customised status.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9775" y="152400"/>
            <a:ext cx="241641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sent</a:t>
            </a:r>
            <a:endParaRPr/>
          </a:p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Included fast forward button for </a:t>
            </a:r>
            <a:r>
              <a:rPr lang="en"/>
              <a:t>forwarded</a:t>
            </a:r>
            <a:r>
              <a:rPr lang="en"/>
              <a:t> videos.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750" y="152400"/>
            <a:ext cx="2416410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9210" y="1546063"/>
            <a:ext cx="2026040" cy="2051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7"/>
          <p:cNvCxnSpPr/>
          <p:nvPr/>
        </p:nvCxnSpPr>
        <p:spPr>
          <a:xfrm>
            <a:off x="8760550" y="3550675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7"/>
          <p:cNvCxnSpPr/>
          <p:nvPr/>
        </p:nvCxnSpPr>
        <p:spPr>
          <a:xfrm>
            <a:off x="8793725" y="378295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7"/>
          <p:cNvCxnSpPr/>
          <p:nvPr/>
        </p:nvCxnSpPr>
        <p:spPr>
          <a:xfrm flipH="1" rot="10800000">
            <a:off x="8793725" y="3597425"/>
            <a:ext cx="16500" cy="447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</a:t>
            </a:r>
            <a:endParaRPr/>
          </a:p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Divided chat into favorites, friends and groups to oraganize and easy accessing.</a:t>
            </a:r>
            <a:endParaRPr/>
          </a:p>
        </p:txBody>
      </p:sp>
      <p:cxnSp>
        <p:nvCxnSpPr>
          <p:cNvPr id="94" name="Google Shape;94;p18"/>
          <p:cNvCxnSpPr/>
          <p:nvPr/>
        </p:nvCxnSpPr>
        <p:spPr>
          <a:xfrm>
            <a:off x="8760550" y="3550675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8"/>
          <p:cNvCxnSpPr/>
          <p:nvPr/>
        </p:nvCxnSpPr>
        <p:spPr>
          <a:xfrm>
            <a:off x="8793725" y="378295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4075" y="152400"/>
            <a:ext cx="2416410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4075" y="69425"/>
            <a:ext cx="2416399" cy="9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4575"/>
            <a:ext cx="8839202" cy="419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298675" y="34731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  <p:cxnSp>
        <p:nvCxnSpPr>
          <p:cNvPr id="108" name="Google Shape;108;p20"/>
          <p:cNvCxnSpPr/>
          <p:nvPr/>
        </p:nvCxnSpPr>
        <p:spPr>
          <a:xfrm>
            <a:off x="8760550" y="3550675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20"/>
          <p:cNvCxnSpPr/>
          <p:nvPr/>
        </p:nvCxnSpPr>
        <p:spPr>
          <a:xfrm>
            <a:off x="8793725" y="378295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90E410"/>
      </a:dk1>
      <a:lt1>
        <a:srgbClr val="0FA78A"/>
      </a:lt1>
      <a:dk2>
        <a:srgbClr val="303030"/>
      </a:dk2>
      <a:lt2>
        <a:srgbClr val="F6F6F6"/>
      </a:lt2>
      <a:accent1>
        <a:srgbClr val="0CB050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