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2BC-77F5-4405-8EB6-448DCEC5B6E2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704-8FE4-46BC-A52A-7F5CD4932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5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2BC-77F5-4405-8EB6-448DCEC5B6E2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704-8FE4-46BC-A52A-7F5CD4932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48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2BC-77F5-4405-8EB6-448DCEC5B6E2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704-8FE4-46BC-A52A-7F5CD4932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5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2BC-77F5-4405-8EB6-448DCEC5B6E2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704-8FE4-46BC-A52A-7F5CD4932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58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2BC-77F5-4405-8EB6-448DCEC5B6E2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704-8FE4-46BC-A52A-7F5CD4932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1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2BC-77F5-4405-8EB6-448DCEC5B6E2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704-8FE4-46BC-A52A-7F5CD4932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9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2BC-77F5-4405-8EB6-448DCEC5B6E2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704-8FE4-46BC-A52A-7F5CD4932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91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2BC-77F5-4405-8EB6-448DCEC5B6E2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704-8FE4-46BC-A52A-7F5CD4932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71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2BC-77F5-4405-8EB6-448DCEC5B6E2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704-8FE4-46BC-A52A-7F5CD4932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11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2BC-77F5-4405-8EB6-448DCEC5B6E2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704-8FE4-46BC-A52A-7F5CD4932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95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2BC-77F5-4405-8EB6-448DCEC5B6E2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704-8FE4-46BC-A52A-7F5CD4932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44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CB2BC-77F5-4405-8EB6-448DCEC5B6E2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3704-8FE4-46BC-A52A-7F5CD4932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93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520" y="873760"/>
            <a:ext cx="10810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 smtClean="0"/>
              <a:t>Решение уравнений третьей степени</a:t>
            </a:r>
            <a:endParaRPr lang="ru-RU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2682240" y="4064000"/>
            <a:ext cx="690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Рожкова Анна, 8 группа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044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C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2774855" y="3549134"/>
                <a:ext cx="730700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4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sz="48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RU" sz="4800">
                          <a:latin typeface="Cambria Math" panose="02040503050406030204" pitchFamily="18" charset="0"/>
                        </a:rPr>
                        <m:t>+11</m:t>
                      </m:r>
                      <m:sSup>
                        <m:sSupPr>
                          <m:ctrlPr>
                            <a:rPr lang="ru-RU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4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38</m:t>
                      </m:r>
                      <m:r>
                        <m:rPr>
                          <m:sty m:val="p"/>
                        </m:rPr>
                        <a:rPr lang="en-US" sz="48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+40=0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855" y="3549134"/>
                <a:ext cx="730700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106035" y="1259840"/>
            <a:ext cx="6644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Пусть дано кубическое уравнение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464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7760" y="1097280"/>
            <a:ext cx="7599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Рассмотрим следующее приведенное кубическое уравнение </a:t>
            </a:r>
            <a:endParaRPr lang="ru-RU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397760" y="4054621"/>
                <a:ext cx="7810500" cy="1632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+48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5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60" y="4054621"/>
                <a:ext cx="7810500" cy="1632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9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82240" y="629920"/>
            <a:ext cx="735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Проверка Дискриминанта</a:t>
            </a:r>
            <a:endParaRPr lang="ru-RU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62680" y="1975394"/>
                <a:ext cx="5394959" cy="145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4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680" y="1975394"/>
                <a:ext cx="5394959" cy="14521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53143" y="4069806"/>
                <a:ext cx="9712233" cy="2424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 smtClean="0"/>
                  <a:t>В нашем случае </a:t>
                </a:r>
                <a:r>
                  <a:rPr lang="en-US" sz="4400" dirty="0" smtClean="0"/>
                  <a:t>p=</a:t>
                </a:r>
                <a14:m>
                  <m:oMath xmlns:m="http://schemas.openxmlformats.org/officeDocument/2006/math">
                    <m:r>
                      <a:rPr lang="en-US" sz="4400" b="0" i="0" smtClean="0"/>
                      <m:t>2</m:t>
                    </m:r>
                    <m:f>
                      <m:fPr>
                        <m:ctrlPr>
                          <a:rPr lang="en-US" sz="4400" i="1" smtClean="0"/>
                        </m:ctrlPr>
                      </m:fPr>
                      <m:num>
                        <m:r>
                          <a:rPr lang="en-US" sz="4400" b="0" i="1" smtClean="0"/>
                          <m:t>1</m:t>
                        </m:r>
                      </m:num>
                      <m:den>
                        <m:r>
                          <a:rPr lang="en-US" sz="4400" b="0" i="1" smtClean="0"/>
                          <m:t>3</m:t>
                        </m:r>
                      </m:den>
                    </m:f>
                  </m:oMath>
                </a14:m>
                <a:r>
                  <a:rPr lang="en-US" sz="4400" dirty="0" smtClean="0"/>
                  <a:t>, q=</a:t>
                </a:r>
                <a:r>
                  <a:rPr lang="en-US" sz="4400" dirty="0" smtClean="0"/>
                  <a:t>48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4400" dirty="0" smtClean="0"/>
                  <a:t>, D&gt;0</a:t>
                </a:r>
                <a:r>
                  <a:rPr lang="ru-RU" sz="4400" dirty="0" smtClean="0"/>
                  <a:t>. Таким образом, уравнение имеет три действительных корня.</a:t>
                </a:r>
                <a:endParaRPr lang="ru-RU" sz="4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4069806"/>
                <a:ext cx="9712233" cy="2424574"/>
              </a:xfrm>
              <a:prstGeom prst="rect">
                <a:avLst/>
              </a:prstGeom>
              <a:blipFill>
                <a:blip r:embed="rId3"/>
                <a:stretch>
                  <a:fillRect l="-2511" b="-113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3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842" y="336330"/>
            <a:ext cx="7367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Построим график решения</a:t>
            </a:r>
            <a:endParaRPr lang="ru-RU" sz="48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080683"/>
              </p:ext>
            </p:extLst>
          </p:nvPr>
        </p:nvGraphicFramePr>
        <p:xfrm>
          <a:off x="2863850" y="1406525"/>
          <a:ext cx="6862763" cy="516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Диаграмма" r:id="rId3" imgW="6675120" imgH="5021753" progId="Excel.Chart.8">
                  <p:embed followColorScheme="full"/>
                </p:oleObj>
              </mc:Choice>
              <mc:Fallback>
                <p:oleObj name="Диаграмма" r:id="rId3" imgW="6675120" imgH="5021753" progId="Excel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3850" y="1406525"/>
                        <a:ext cx="6862763" cy="5165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6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393" y="687977"/>
            <a:ext cx="1092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Результат нахождения корней уравнения</a:t>
            </a:r>
            <a:endParaRPr lang="ru-RU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05393" y="2682239"/>
                <a:ext cx="246452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 smtClean="0"/>
                  <a:t>-5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sz="4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4000" b="0" dirty="0" smtClean="0"/>
              </a:p>
              <a:p>
                <a:endParaRPr lang="ru-RU" sz="4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3" y="2682239"/>
                <a:ext cx="2464525" cy="2554545"/>
              </a:xfrm>
              <a:prstGeom prst="rect">
                <a:avLst/>
              </a:prstGeom>
              <a:blipFill>
                <a:blip r:embed="rId2"/>
                <a:stretch>
                  <a:fillRect t="-4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1054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34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Тема Office</vt:lpstr>
      <vt:lpstr>Диаграмма Microsoft Excel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ПК</dc:creator>
  <cp:lastModifiedBy>ПК</cp:lastModifiedBy>
  <cp:revision>9</cp:revision>
  <dcterms:created xsi:type="dcterms:W3CDTF">2020-11-18T07:36:27Z</dcterms:created>
  <dcterms:modified xsi:type="dcterms:W3CDTF">2020-11-18T15:14:29Z</dcterms:modified>
</cp:coreProperties>
</file>