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1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3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5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6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6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1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25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88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6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05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4669-1414-404B-B629-10BD9DD1CF4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51975-97AB-4A6A-A93C-33D28C70A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0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игра «</a:t>
            </a:r>
            <a:r>
              <a:rPr lang="en-US" sz="8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Pacman</a:t>
            </a:r>
            <a:r>
              <a:rPr lang="ru-RU" sz="8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»</a:t>
            </a:r>
            <a:endParaRPr lang="ru-RU" sz="8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4">
                    <a:lumMod val="75000"/>
                  </a:schemeClr>
                </a:solidFill>
              </a:rPr>
              <a:t>Щукина Анна Георгиевна</a:t>
            </a:r>
            <a:endParaRPr lang="ru-RU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1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accent4">
                    <a:lumMod val="75000"/>
                  </a:schemeClr>
                </a:solidFill>
              </a:rPr>
              <a:t>Идея</a:t>
            </a:r>
            <a:endParaRPr lang="ru-RU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99736"/>
            <a:ext cx="8840638" cy="271732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Реализуется известная игра «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Pacman</a:t>
            </a:r>
            <a:r>
              <a:rPr lang="ru-RU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»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(с некоторыми измененными правилами)</a:t>
            </a:r>
            <a:endParaRPr lang="ru-RU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Реализация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 создании данной игры я использовала классы(для создания движущихся объектов – самого </a:t>
            </a:r>
            <a:r>
              <a:rPr lang="ru-RU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пакмана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и «призраков» - и </a:t>
            </a:r>
            <a:r>
              <a:rPr lang="ru-RU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недвижущихся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изображения «монет», «вишни» и т.д.), функции, работала с файлами(для создания карты уровня) и изображениями.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Для того, чтобы выиграть, необходимо собрать вишенку, при этом не потеряв все жизни(их изначально 3). Смысл в том, чтобы собрать наибольшее число «монет». Если же игрок теряет все жизни, то он проигрывает. Жизнь теряется каждый раз, когда игрок врезается в «призрака». 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4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117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игра «Pacman»</vt:lpstr>
      <vt:lpstr>Идея</vt:lpstr>
      <vt:lpstr>Реализация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«Pacman»</dc:title>
  <dc:creator>admin</dc:creator>
  <cp:lastModifiedBy>S1535-Student-U</cp:lastModifiedBy>
  <cp:revision>3</cp:revision>
  <dcterms:created xsi:type="dcterms:W3CDTF">2020-02-09T20:15:56Z</dcterms:created>
  <dcterms:modified xsi:type="dcterms:W3CDTF">2020-02-10T07:47:15Z</dcterms:modified>
</cp:coreProperties>
</file>