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85" r:id="rId8"/>
    <p:sldId id="294" r:id="rId9"/>
    <p:sldId id="280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3829" autoAdjust="0"/>
  </p:normalViewPr>
  <p:slideViewPr>
    <p:cSldViewPr snapToGrid="0">
      <p:cViewPr varScale="1">
        <p:scale>
          <a:sx n="61" d="100"/>
          <a:sy n="61" d="100"/>
        </p:scale>
        <p:origin x="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38F2-CBCA-4B7C-848F-40204439F95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E87A-463E-4F5A-B53C-91F1F498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Pipes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EECS 338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Fietkiewicz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2"/>
    </mc:Choice>
    <mc:Fallback xmlns="">
      <p:transition spd="slow" advTm="87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What you get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67592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1" y="5130801"/>
            <a:ext cx="7367451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241491" y="5013068"/>
            <a:ext cx="1149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stderr</a:t>
            </a:r>
            <a:endParaRPr lang="en-US" sz="2800" i="1" dirty="0" smtClean="0"/>
          </a:p>
          <a:p>
            <a:r>
              <a:rPr lang="en-US" sz="2800" i="1" dirty="0" err="1" smtClean="0"/>
              <a:t>stdout</a:t>
            </a:r>
            <a:endParaRPr lang="en-US" sz="2800" i="1" dirty="0" smtClean="0"/>
          </a:p>
          <a:p>
            <a:r>
              <a:rPr lang="en-US" sz="2800" i="1" dirty="0" err="1" smtClean="0"/>
              <a:t>stdin</a:t>
            </a:r>
            <a:endParaRPr lang="en-US" sz="2800" i="1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313510" y="1516743"/>
            <a:ext cx="4254082" cy="3614057"/>
          </a:xfrm>
          <a:prstGeom prst="bentConnector3">
            <a:avLst>
              <a:gd name="adj1" fmla="val 86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781425" y="1814348"/>
            <a:ext cx="3788339" cy="3316451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1174388" y="2113807"/>
            <a:ext cx="3393204" cy="3016991"/>
          </a:xfrm>
          <a:prstGeom prst="bentConnector3">
            <a:avLst>
              <a:gd name="adj1" fmla="val 10004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67592" y="1302258"/>
            <a:ext cx="36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0</a:t>
            </a:r>
          </a:p>
          <a:p>
            <a:r>
              <a:rPr lang="en-US" sz="2000" i="1" dirty="0" smtClean="0"/>
              <a:t>1</a:t>
            </a:r>
          </a:p>
          <a:p>
            <a:r>
              <a:rPr lang="en-US" sz="2000" i="1" dirty="0"/>
              <a:t>2</a:t>
            </a:r>
            <a:endParaRPr lang="en-US" sz="2000" i="1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42092" r="71955" b="44425"/>
          <a:stretch/>
        </p:blipFill>
        <p:spPr>
          <a:xfrm>
            <a:off x="2978540" y="2830011"/>
            <a:ext cx="5999745" cy="9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The “pipe” Function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68755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6" y="5130801"/>
            <a:ext cx="6313460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043225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496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61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4060753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132919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84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60" t="-20" r="30307" b="30740"/>
          <a:stretch/>
        </p:blipFill>
        <p:spPr>
          <a:xfrm>
            <a:off x="5179796" y="1427667"/>
            <a:ext cx="6626722" cy="17816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5563" y="997198"/>
            <a:ext cx="7410231" cy="1522543"/>
            <a:chOff x="305563" y="997198"/>
            <a:chExt cx="7410231" cy="1522543"/>
          </a:xfrm>
        </p:grpSpPr>
        <p:sp>
          <p:nvSpPr>
            <p:cNvPr id="3" name="Oval 2"/>
            <p:cNvSpPr/>
            <p:nvPr/>
          </p:nvSpPr>
          <p:spPr>
            <a:xfrm>
              <a:off x="5747657" y="1506583"/>
              <a:ext cx="1968137" cy="94923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5563" y="997198"/>
              <a:ext cx="1016344" cy="1522543"/>
              <a:chOff x="8301828" y="3266908"/>
              <a:chExt cx="1016344" cy="15225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301828" y="3777844"/>
                <a:ext cx="5878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[0]</a:t>
                </a:r>
              </a:p>
              <a:p>
                <a:r>
                  <a:rPr lang="en-US" sz="2800" dirty="0" smtClean="0"/>
                  <a:t>[1]</a:t>
                </a:r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806925" y="3743011"/>
                <a:ext cx="37190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</a:t>
                </a:r>
                <a:endParaRPr 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806925" y="4266231"/>
                <a:ext cx="37190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</a:t>
                </a:r>
                <a:endParaRPr lang="en-US" sz="2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750311" y="3266908"/>
                <a:ext cx="567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fd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7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File Descriptors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68755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6" y="5130801"/>
            <a:ext cx="6313460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043225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496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61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4060753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132919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84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5563" y="997198"/>
            <a:ext cx="1016344" cy="1522543"/>
            <a:chOff x="8301828" y="3266908"/>
            <a:chExt cx="1016344" cy="1522543"/>
          </a:xfrm>
        </p:grpSpPr>
        <p:sp>
          <p:nvSpPr>
            <p:cNvPr id="21" name="TextBox 20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68358"/>
          <a:stretch/>
        </p:blipFill>
        <p:spPr>
          <a:xfrm>
            <a:off x="2386420" y="3125414"/>
            <a:ext cx="9544050" cy="813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3934838"/>
            <a:ext cx="8571141" cy="416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10519" r="55869" b="65553"/>
          <a:stretch/>
        </p:blipFill>
        <p:spPr>
          <a:xfrm>
            <a:off x="5596021" y="1494615"/>
            <a:ext cx="4649016" cy="8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 smtClean="0"/>
              <a:t>Chilren</a:t>
            </a:r>
            <a:r>
              <a:rPr lang="en-US" sz="6000" b="1" dirty="0" smtClean="0"/>
              <a:t> Inherit the Pipe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68755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6" y="5130801"/>
            <a:ext cx="6313460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043225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496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61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4060753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132919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84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5563" y="997198"/>
            <a:ext cx="1016344" cy="1522543"/>
            <a:chOff x="8301828" y="3266908"/>
            <a:chExt cx="1016344" cy="1522543"/>
          </a:xfrm>
        </p:grpSpPr>
        <p:sp>
          <p:nvSpPr>
            <p:cNvPr id="21" name="TextBox 20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15748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9" idx="3"/>
          </p:cNvCxnSpPr>
          <p:nvPr/>
        </p:nvCxnSpPr>
        <p:spPr>
          <a:xfrm>
            <a:off x="4049480" y="3582189"/>
            <a:ext cx="873232" cy="140037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9" idx="1"/>
          </p:cNvCxnSpPr>
          <p:nvPr/>
        </p:nvCxnSpPr>
        <p:spPr>
          <a:xfrm rot="5400000" flipH="1" flipV="1">
            <a:off x="1087111" y="3912195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311" y="338360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305563" y="2637185"/>
            <a:ext cx="1016344" cy="1522543"/>
            <a:chOff x="8301828" y="3266908"/>
            <a:chExt cx="1016344" cy="1522543"/>
          </a:xfrm>
        </p:grpSpPr>
        <p:sp>
          <p:nvSpPr>
            <p:cNvPr id="30" name="TextBox 29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47" y="2436659"/>
            <a:ext cx="331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44" y="1599086"/>
            <a:ext cx="7948084" cy="1954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Writing To Pipe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68755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6" y="5130801"/>
            <a:ext cx="6313460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043225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496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61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4060753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132919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84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5563" y="997198"/>
            <a:ext cx="1016344" cy="1522543"/>
            <a:chOff x="8301828" y="3266908"/>
            <a:chExt cx="1016344" cy="1522543"/>
          </a:xfrm>
        </p:grpSpPr>
        <p:sp>
          <p:nvSpPr>
            <p:cNvPr id="21" name="TextBox 20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15748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9" idx="3"/>
          </p:cNvCxnSpPr>
          <p:nvPr/>
        </p:nvCxnSpPr>
        <p:spPr>
          <a:xfrm>
            <a:off x="4049480" y="3582189"/>
            <a:ext cx="873232" cy="140037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9" idx="1"/>
          </p:cNvCxnSpPr>
          <p:nvPr/>
        </p:nvCxnSpPr>
        <p:spPr>
          <a:xfrm rot="5400000" flipH="1" flipV="1">
            <a:off x="1087111" y="3912195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311" y="338360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305563" y="2637185"/>
            <a:ext cx="1016344" cy="1522543"/>
            <a:chOff x="8301828" y="3266908"/>
            <a:chExt cx="1016344" cy="1522543"/>
          </a:xfrm>
        </p:grpSpPr>
        <p:sp>
          <p:nvSpPr>
            <p:cNvPr id="30" name="TextBox 29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17425" y="5648065"/>
            <a:ext cx="1372112" cy="400110"/>
            <a:chOff x="6036962" y="4100941"/>
            <a:chExt cx="1372112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6036962" y="4100941"/>
              <a:ext cx="6860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3.14</a:t>
              </a:r>
              <a:endParaRPr lang="en-US" sz="2000" i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23018" y="4100941"/>
              <a:ext cx="6860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2.71</a:t>
              </a:r>
              <a:endParaRPr lang="en-US" sz="2000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285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834"/>
          <a:stretch/>
        </p:blipFill>
        <p:spPr>
          <a:xfrm>
            <a:off x="5092394" y="1463047"/>
            <a:ext cx="7053712" cy="2078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Reading From Pipe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68755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6" y="5130801"/>
            <a:ext cx="6313460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043225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496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61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4060753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132919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84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5563" y="997198"/>
            <a:ext cx="1016344" cy="1522543"/>
            <a:chOff x="8301828" y="3266908"/>
            <a:chExt cx="1016344" cy="1522543"/>
          </a:xfrm>
        </p:grpSpPr>
        <p:sp>
          <p:nvSpPr>
            <p:cNvPr id="21" name="TextBox 20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15748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9" idx="3"/>
          </p:cNvCxnSpPr>
          <p:nvPr/>
        </p:nvCxnSpPr>
        <p:spPr>
          <a:xfrm>
            <a:off x="4049480" y="3582189"/>
            <a:ext cx="873232" cy="140037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9" idx="1"/>
          </p:cNvCxnSpPr>
          <p:nvPr/>
        </p:nvCxnSpPr>
        <p:spPr>
          <a:xfrm rot="5400000" flipH="1" flipV="1">
            <a:off x="1087111" y="3912195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311" y="338360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305563" y="2637185"/>
            <a:ext cx="1016344" cy="1522543"/>
            <a:chOff x="8301828" y="3266908"/>
            <a:chExt cx="1016344" cy="1522543"/>
          </a:xfrm>
        </p:grpSpPr>
        <p:sp>
          <p:nvSpPr>
            <p:cNvPr id="30" name="TextBox 29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8" y="3836576"/>
            <a:ext cx="6818731" cy="3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Optional: Closing </a:t>
            </a:r>
            <a:r>
              <a:rPr lang="en-US" sz="6000" b="1" dirty="0" smtClean="0"/>
              <a:t>Pipes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68755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376" y="5130801"/>
            <a:ext cx="6313460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1043225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496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61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4060753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84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5563" y="997198"/>
            <a:ext cx="1016344" cy="1522543"/>
            <a:chOff x="8301828" y="3266908"/>
            <a:chExt cx="1016344" cy="1522543"/>
          </a:xfrm>
        </p:grpSpPr>
        <p:sp>
          <p:nvSpPr>
            <p:cNvPr id="21" name="TextBox 20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15748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26" name="Curved Connector 25"/>
          <p:cNvCxnSpPr>
            <a:endCxn id="19" idx="1"/>
          </p:cNvCxnSpPr>
          <p:nvPr/>
        </p:nvCxnSpPr>
        <p:spPr>
          <a:xfrm rot="5400000" flipH="1" flipV="1">
            <a:off x="1087111" y="3912195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311" y="338360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305563" y="2637185"/>
            <a:ext cx="1016344" cy="1522543"/>
            <a:chOff x="8301828" y="3266908"/>
            <a:chExt cx="1016344" cy="1522543"/>
          </a:xfrm>
        </p:grpSpPr>
        <p:sp>
          <p:nvSpPr>
            <p:cNvPr id="30" name="TextBox 29"/>
            <p:cNvSpPr txBox="1"/>
            <p:nvPr/>
          </p:nvSpPr>
          <p:spPr>
            <a:xfrm>
              <a:off x="8301828" y="3777844"/>
              <a:ext cx="5878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[0]</a:t>
              </a:r>
            </a:p>
            <a:p>
              <a:r>
                <a:rPr lang="en-US" sz="2800" dirty="0" smtClean="0"/>
                <a:t>[1]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06925" y="374301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6925" y="4266231"/>
              <a:ext cx="3719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50311" y="3266908"/>
              <a:ext cx="56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fd</a:t>
              </a:r>
              <a:endParaRPr lang="en-US" sz="28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684" y="1483588"/>
            <a:ext cx="4991100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684" y="3298158"/>
            <a:ext cx="5267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45484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The Plan</a:t>
            </a:r>
            <a:endParaRPr lang="en-US" sz="6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2693" y="1308499"/>
            <a:ext cx="10331866" cy="479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Pipe concepts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Programming a pipe</a:t>
            </a:r>
            <a:endParaRPr lang="en-US" sz="6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782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45484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The Plan</a:t>
            </a:r>
            <a:endParaRPr lang="en-US" sz="6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2693" y="1308499"/>
            <a:ext cx="10331866" cy="479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Pipe concepts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Programming a pipe</a:t>
            </a:r>
            <a:endParaRPr lang="en-US" sz="6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6514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Pipe Concepts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179362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569028" y="5130801"/>
            <a:ext cx="7367451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4053832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7936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3410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6220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7071360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</p:cNvCxnSpPr>
          <p:nvPr/>
        </p:nvCxnSpPr>
        <p:spPr>
          <a:xfrm>
            <a:off x="7071360" y="3582189"/>
            <a:ext cx="873232" cy="140037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9" idx="1"/>
          </p:cNvCxnSpPr>
          <p:nvPr/>
        </p:nvCxnSpPr>
        <p:spPr>
          <a:xfrm rot="5400000" flipH="1" flipV="1">
            <a:off x="4108991" y="3912195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3143526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7987" y="2436659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fork()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314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Concept: </a:t>
            </a:r>
            <a:r>
              <a:rPr lang="en-US" sz="6000" b="1" dirty="0"/>
              <a:t>File Descriptors</a:t>
            </a:r>
            <a:endParaRPr lang="en-US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226423" y="3519712"/>
            <a:ext cx="7367451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                                             Kernel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2836757" y="1329631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9358" y="3626340"/>
            <a:ext cx="613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stdin</a:t>
            </a:r>
            <a:r>
              <a:rPr lang="en-US" sz="2800" i="1" dirty="0" smtClean="0"/>
              <a:t>           </a:t>
            </a:r>
            <a:r>
              <a:rPr lang="en-US" sz="2800" i="1" dirty="0" err="1" smtClean="0"/>
              <a:t>stdout</a:t>
            </a:r>
            <a:r>
              <a:rPr lang="en-US" sz="2800" i="1" dirty="0"/>
              <a:t>             </a:t>
            </a:r>
            <a:r>
              <a:rPr lang="en-US" sz="2800" i="1" dirty="0" err="1"/>
              <a:t>stderr</a:t>
            </a:r>
            <a:endParaRPr lang="en-US" sz="2800" i="1" dirty="0"/>
          </a:p>
        </p:txBody>
      </p:sp>
      <p:cxnSp>
        <p:nvCxnSpPr>
          <p:cNvPr id="14" name="Curved Connector 13"/>
          <p:cNvCxnSpPr>
            <a:stCxn id="9" idx="3"/>
          </p:cNvCxnSpPr>
          <p:nvPr/>
        </p:nvCxnSpPr>
        <p:spPr>
          <a:xfrm>
            <a:off x="4728755" y="1971100"/>
            <a:ext cx="873232" cy="1400377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9" idx="1"/>
          </p:cNvCxnSpPr>
          <p:nvPr/>
        </p:nvCxnSpPr>
        <p:spPr>
          <a:xfrm rot="5400000" flipH="1" flipV="1">
            <a:off x="1766386" y="2301106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" y="5451565"/>
            <a:ext cx="2445199" cy="116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82" y="5251268"/>
            <a:ext cx="1451736" cy="14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31" y="5314541"/>
            <a:ext cx="1436642" cy="14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9" idx="2"/>
          </p:cNvCxnSpPr>
          <p:nvPr/>
        </p:nvCxnSpPr>
        <p:spPr>
          <a:xfrm>
            <a:off x="3782756" y="2612568"/>
            <a:ext cx="0" cy="821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3642300" y="4341220"/>
            <a:ext cx="347529" cy="10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334571" y="4341220"/>
            <a:ext cx="347529" cy="10429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V="1">
            <a:off x="1950029" y="4341220"/>
            <a:ext cx="347529" cy="10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4068" y="1709490"/>
            <a:ext cx="36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0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9292" y="1709490"/>
            <a:ext cx="36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20366" y="2163803"/>
            <a:ext cx="36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1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020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File Descriptors</a:t>
            </a:r>
            <a:endParaRPr lang="en-US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226423" y="3519712"/>
            <a:ext cx="7367451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                                             Kernel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2836757" y="1329631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9358" y="3626340"/>
            <a:ext cx="613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stdin</a:t>
            </a:r>
            <a:r>
              <a:rPr lang="en-US" sz="2800" i="1" dirty="0" smtClean="0"/>
              <a:t>           </a:t>
            </a:r>
            <a:r>
              <a:rPr lang="en-US" sz="2800" i="1" dirty="0" err="1" smtClean="0"/>
              <a:t>stdout</a:t>
            </a:r>
            <a:r>
              <a:rPr lang="en-US" sz="2800" i="1" dirty="0"/>
              <a:t>             </a:t>
            </a:r>
            <a:r>
              <a:rPr lang="en-US" sz="2800" i="1" dirty="0" err="1"/>
              <a:t>stderr</a:t>
            </a:r>
            <a:endParaRPr lang="en-US" sz="2800" i="1" dirty="0"/>
          </a:p>
        </p:txBody>
      </p:sp>
      <p:cxnSp>
        <p:nvCxnSpPr>
          <p:cNvPr id="14" name="Curved Connector 13"/>
          <p:cNvCxnSpPr>
            <a:stCxn id="9" idx="3"/>
          </p:cNvCxnSpPr>
          <p:nvPr/>
        </p:nvCxnSpPr>
        <p:spPr>
          <a:xfrm>
            <a:off x="4728755" y="1971100"/>
            <a:ext cx="873232" cy="1400377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9" idx="1"/>
          </p:cNvCxnSpPr>
          <p:nvPr/>
        </p:nvCxnSpPr>
        <p:spPr>
          <a:xfrm rot="5400000" flipH="1" flipV="1">
            <a:off x="1766386" y="2301106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" y="5451565"/>
            <a:ext cx="2445199" cy="116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82" y="5251268"/>
            <a:ext cx="1451736" cy="14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31" y="5314541"/>
            <a:ext cx="1436642" cy="14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9" idx="2"/>
          </p:cNvCxnSpPr>
          <p:nvPr/>
        </p:nvCxnSpPr>
        <p:spPr>
          <a:xfrm>
            <a:off x="3782756" y="2612568"/>
            <a:ext cx="0" cy="821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3642300" y="4341220"/>
            <a:ext cx="347529" cy="10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334571" y="4341220"/>
            <a:ext cx="347529" cy="10429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V="1">
            <a:off x="1950029" y="4341220"/>
            <a:ext cx="347529" cy="10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4068" y="1709490"/>
            <a:ext cx="36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0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9292" y="1709490"/>
            <a:ext cx="36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20366" y="2163803"/>
            <a:ext cx="36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1</a:t>
            </a:r>
            <a:endParaRPr lang="en-US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987" y="1280354"/>
            <a:ext cx="6334125" cy="8096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081" y="2463185"/>
            <a:ext cx="14478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Concept: Process Family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179362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3212" y="5130801"/>
            <a:ext cx="11956868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517936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816258" y="5013068"/>
            <a:ext cx="1149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stderr</a:t>
            </a:r>
            <a:endParaRPr lang="en-US" sz="2800" i="1" dirty="0" smtClean="0"/>
          </a:p>
          <a:p>
            <a:r>
              <a:rPr lang="en-US" sz="2800" i="1" dirty="0" err="1" smtClean="0"/>
              <a:t>stdout</a:t>
            </a:r>
            <a:endParaRPr lang="en-US" sz="2800" i="1" dirty="0" smtClean="0"/>
          </a:p>
          <a:p>
            <a:r>
              <a:rPr lang="en-US" sz="2800" i="1" dirty="0" err="1" smtClean="0"/>
              <a:t>stdin</a:t>
            </a:r>
            <a:endParaRPr lang="en-US" sz="2800" i="1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923109" y="1516743"/>
            <a:ext cx="4254082" cy="3614057"/>
          </a:xfrm>
          <a:prstGeom prst="bentConnector3">
            <a:avLst>
              <a:gd name="adj1" fmla="val 86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5" idx="1"/>
          </p:cNvCxnSpPr>
          <p:nvPr/>
        </p:nvCxnSpPr>
        <p:spPr>
          <a:xfrm rot="10800000" flipV="1">
            <a:off x="1391024" y="1814348"/>
            <a:ext cx="3788339" cy="3316451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783987" y="2113807"/>
            <a:ext cx="3393204" cy="3016991"/>
          </a:xfrm>
          <a:prstGeom prst="bentConnector3">
            <a:avLst>
              <a:gd name="adj1" fmla="val 10004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9757" y="3323771"/>
            <a:ext cx="421743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23109" y="3282043"/>
            <a:ext cx="81643" cy="81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391023" y="3578740"/>
            <a:ext cx="3788339" cy="34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783986" y="3837157"/>
            <a:ext cx="33953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7191" y="1302258"/>
            <a:ext cx="36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0</a:t>
            </a:r>
          </a:p>
          <a:p>
            <a:r>
              <a:rPr lang="en-US" sz="2000" i="1" dirty="0" smtClean="0"/>
              <a:t>1</a:t>
            </a:r>
          </a:p>
          <a:p>
            <a:r>
              <a:rPr lang="en-US" sz="2000" i="1" dirty="0"/>
              <a:t>2</a:t>
            </a:r>
            <a:endParaRPr lang="en-US" sz="2000" i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177191" y="3070908"/>
            <a:ext cx="36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0</a:t>
            </a:r>
          </a:p>
          <a:p>
            <a:r>
              <a:rPr lang="en-US" sz="2000" i="1" dirty="0" smtClean="0"/>
              <a:t>1</a:t>
            </a:r>
          </a:p>
          <a:p>
            <a:r>
              <a:rPr lang="en-US" sz="2000" i="1" dirty="0"/>
              <a:t>2</a:t>
            </a:r>
            <a:endParaRPr lang="en-US" sz="2000" i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5677987" y="2436659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fork()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502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19055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Concept: The </a:t>
            </a:r>
            <a:r>
              <a:rPr lang="en-US" sz="6000" b="1" dirty="0" smtClean="0"/>
              <a:t>Pipe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179362" y="117288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569028" y="5130801"/>
            <a:ext cx="7367451" cy="164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 smtClean="0"/>
              <a:t>Kernel</a:t>
            </a:r>
            <a:endParaRPr lang="en-US" sz="36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4053832" y="5130802"/>
            <a:ext cx="4136571" cy="853440"/>
          </a:xfrm>
          <a:custGeom>
            <a:avLst/>
            <a:gdLst>
              <a:gd name="connsiteX0" fmla="*/ 0 w 4136571"/>
              <a:gd name="connsiteY0" fmla="*/ 1114697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1114697 h 1114697"/>
              <a:gd name="connsiteX0" fmla="*/ 0 w 4136571"/>
              <a:gd name="connsiteY0" fmla="*/ 851626 h 1114697"/>
              <a:gd name="connsiteX1" fmla="*/ 0 w 4136571"/>
              <a:gd name="connsiteY1" fmla="*/ 487680 h 1114697"/>
              <a:gd name="connsiteX2" fmla="*/ 487680 w 4136571"/>
              <a:gd name="connsiteY2" fmla="*/ 0 h 1114697"/>
              <a:gd name="connsiteX3" fmla="*/ 3509554 w 4136571"/>
              <a:gd name="connsiteY3" fmla="*/ 0 h 1114697"/>
              <a:gd name="connsiteX4" fmla="*/ 3997234 w 4136571"/>
              <a:gd name="connsiteY4" fmla="*/ 487680 h 1114697"/>
              <a:gd name="connsiteX5" fmla="*/ 3997234 w 4136571"/>
              <a:gd name="connsiteY5" fmla="*/ 557349 h 1114697"/>
              <a:gd name="connsiteX6" fmla="*/ 4136571 w 4136571"/>
              <a:gd name="connsiteY6" fmla="*/ 557349 h 1114697"/>
              <a:gd name="connsiteX7" fmla="*/ 3857897 w 4136571"/>
              <a:gd name="connsiteY7" fmla="*/ 836023 h 1114697"/>
              <a:gd name="connsiteX8" fmla="*/ 3579223 w 4136571"/>
              <a:gd name="connsiteY8" fmla="*/ 557349 h 1114697"/>
              <a:gd name="connsiteX9" fmla="*/ 3718560 w 4136571"/>
              <a:gd name="connsiteY9" fmla="*/ 557349 h 1114697"/>
              <a:gd name="connsiteX10" fmla="*/ 3718560 w 4136571"/>
              <a:gd name="connsiteY10" fmla="*/ 487680 h 1114697"/>
              <a:gd name="connsiteX11" fmla="*/ 3509554 w 4136571"/>
              <a:gd name="connsiteY11" fmla="*/ 278674 h 1114697"/>
              <a:gd name="connsiteX12" fmla="*/ 487680 w 4136571"/>
              <a:gd name="connsiteY12" fmla="*/ 278674 h 1114697"/>
              <a:gd name="connsiteX13" fmla="*/ 278674 w 4136571"/>
              <a:gd name="connsiteY13" fmla="*/ 487680 h 1114697"/>
              <a:gd name="connsiteX14" fmla="*/ 278674 w 4136571"/>
              <a:gd name="connsiteY14" fmla="*/ 1114697 h 1114697"/>
              <a:gd name="connsiteX15" fmla="*/ 0 w 4136571"/>
              <a:gd name="connsiteY15" fmla="*/ 851626 h 1114697"/>
              <a:gd name="connsiteX0" fmla="*/ 0 w 4136571"/>
              <a:gd name="connsiteY0" fmla="*/ 851626 h 853440"/>
              <a:gd name="connsiteX1" fmla="*/ 0 w 4136571"/>
              <a:gd name="connsiteY1" fmla="*/ 487680 h 853440"/>
              <a:gd name="connsiteX2" fmla="*/ 487680 w 4136571"/>
              <a:gd name="connsiteY2" fmla="*/ 0 h 853440"/>
              <a:gd name="connsiteX3" fmla="*/ 3509554 w 4136571"/>
              <a:gd name="connsiteY3" fmla="*/ 0 h 853440"/>
              <a:gd name="connsiteX4" fmla="*/ 3997234 w 4136571"/>
              <a:gd name="connsiteY4" fmla="*/ 487680 h 853440"/>
              <a:gd name="connsiteX5" fmla="*/ 3997234 w 4136571"/>
              <a:gd name="connsiteY5" fmla="*/ 557349 h 853440"/>
              <a:gd name="connsiteX6" fmla="*/ 4136571 w 4136571"/>
              <a:gd name="connsiteY6" fmla="*/ 557349 h 853440"/>
              <a:gd name="connsiteX7" fmla="*/ 3857897 w 4136571"/>
              <a:gd name="connsiteY7" fmla="*/ 836023 h 853440"/>
              <a:gd name="connsiteX8" fmla="*/ 3579223 w 4136571"/>
              <a:gd name="connsiteY8" fmla="*/ 557349 h 853440"/>
              <a:gd name="connsiteX9" fmla="*/ 3718560 w 4136571"/>
              <a:gd name="connsiteY9" fmla="*/ 557349 h 853440"/>
              <a:gd name="connsiteX10" fmla="*/ 3718560 w 4136571"/>
              <a:gd name="connsiteY10" fmla="*/ 487680 h 853440"/>
              <a:gd name="connsiteX11" fmla="*/ 3509554 w 4136571"/>
              <a:gd name="connsiteY11" fmla="*/ 278674 h 853440"/>
              <a:gd name="connsiteX12" fmla="*/ 487680 w 4136571"/>
              <a:gd name="connsiteY12" fmla="*/ 278674 h 853440"/>
              <a:gd name="connsiteX13" fmla="*/ 278674 w 4136571"/>
              <a:gd name="connsiteY13" fmla="*/ 487680 h 853440"/>
              <a:gd name="connsiteX14" fmla="*/ 276859 w 4136571"/>
              <a:gd name="connsiteY14" fmla="*/ 853440 h 853440"/>
              <a:gd name="connsiteX15" fmla="*/ 0 w 4136571"/>
              <a:gd name="connsiteY15" fmla="*/ 851626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571" h="853440">
                <a:moveTo>
                  <a:pt x="0" y="851626"/>
                </a:moveTo>
                <a:lnTo>
                  <a:pt x="0" y="487680"/>
                </a:lnTo>
                <a:cubicBezTo>
                  <a:pt x="0" y="218342"/>
                  <a:pt x="218342" y="0"/>
                  <a:pt x="487680" y="0"/>
                </a:cubicBezTo>
                <a:lnTo>
                  <a:pt x="3509554" y="0"/>
                </a:lnTo>
                <a:cubicBezTo>
                  <a:pt x="3778892" y="0"/>
                  <a:pt x="3997234" y="218342"/>
                  <a:pt x="3997234" y="487680"/>
                </a:cubicBezTo>
                <a:lnTo>
                  <a:pt x="3997234" y="557349"/>
                </a:lnTo>
                <a:lnTo>
                  <a:pt x="4136571" y="557349"/>
                </a:lnTo>
                <a:lnTo>
                  <a:pt x="3857897" y="836023"/>
                </a:lnTo>
                <a:lnTo>
                  <a:pt x="3579223" y="557349"/>
                </a:lnTo>
                <a:lnTo>
                  <a:pt x="3718560" y="557349"/>
                </a:lnTo>
                <a:lnTo>
                  <a:pt x="3718560" y="487680"/>
                </a:lnTo>
                <a:cubicBezTo>
                  <a:pt x="3718560" y="372249"/>
                  <a:pt x="3624985" y="278674"/>
                  <a:pt x="3509554" y="278674"/>
                </a:cubicBezTo>
                <a:lnTo>
                  <a:pt x="487680" y="278674"/>
                </a:lnTo>
                <a:cubicBezTo>
                  <a:pt x="372249" y="278674"/>
                  <a:pt x="278674" y="372249"/>
                  <a:pt x="278674" y="487680"/>
                </a:cubicBezTo>
                <a:lnTo>
                  <a:pt x="276859" y="853440"/>
                </a:lnTo>
                <a:lnTo>
                  <a:pt x="0" y="8516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79362" y="2940720"/>
            <a:ext cx="1891998" cy="128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34103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WRITE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6220" y="5242560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READ</a:t>
            </a:r>
            <a:endParaRPr lang="en-US" sz="2800" i="1" dirty="0"/>
          </a:p>
        </p:txBody>
      </p:sp>
      <p:cxnSp>
        <p:nvCxnSpPr>
          <p:cNvPr id="13" name="Curved Connector 12"/>
          <p:cNvCxnSpPr>
            <a:stCxn id="4" idx="3"/>
          </p:cNvCxnSpPr>
          <p:nvPr/>
        </p:nvCxnSpPr>
        <p:spPr>
          <a:xfrm>
            <a:off x="7071360" y="1814349"/>
            <a:ext cx="1036320" cy="316821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</p:cNvCxnSpPr>
          <p:nvPr/>
        </p:nvCxnSpPr>
        <p:spPr>
          <a:xfrm>
            <a:off x="7071360" y="3582189"/>
            <a:ext cx="873232" cy="140037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9" idx="1"/>
          </p:cNvCxnSpPr>
          <p:nvPr/>
        </p:nvCxnSpPr>
        <p:spPr>
          <a:xfrm rot="5400000" flipH="1" flipV="1">
            <a:off x="4108991" y="3912195"/>
            <a:ext cx="1400377" cy="74036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1"/>
          </p:cNvCxnSpPr>
          <p:nvPr/>
        </p:nvCxnSpPr>
        <p:spPr>
          <a:xfrm rot="5400000" flipH="1" flipV="1">
            <a:off x="3143526" y="2946732"/>
            <a:ext cx="3168218" cy="90345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7987" y="2436659"/>
            <a:ext cx="114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fork()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77191" y="161576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177191" y="3383606"/>
            <a:ext cx="22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3                         4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3755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45484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The Plan</a:t>
            </a:r>
            <a:endParaRPr lang="en-US" sz="6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2693" y="1308499"/>
            <a:ext cx="10331866" cy="479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Pipe concepts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Programming a pipe</a:t>
            </a:r>
            <a:endParaRPr lang="en-US" sz="6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b="1" dirty="0" smtClean="0"/>
          </a:p>
        </p:txBody>
      </p:sp>
      <p:sp>
        <p:nvSpPr>
          <p:cNvPr id="3" name="Oval 2"/>
          <p:cNvSpPr/>
          <p:nvPr/>
        </p:nvSpPr>
        <p:spPr>
          <a:xfrm>
            <a:off x="2232212" y="2908907"/>
            <a:ext cx="7978588" cy="15957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45484"/>
            <a:ext cx="10515600" cy="10363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Program Setup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00212"/>
            <a:ext cx="10534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6"/>
    </mc:Choice>
    <mc:Fallback xmlns="">
      <p:transition spd="slow" advTm="65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79" x="5753100" y="2101850"/>
          <p14:tracePt t="8787" x="5746750" y="2095500"/>
          <p14:tracePt t="8795" x="5746750" y="2089150"/>
          <p14:tracePt t="8803" x="5740400" y="2076450"/>
          <p14:tracePt t="8812" x="5721350" y="2038350"/>
          <p14:tracePt t="8826" x="5702300" y="2012950"/>
          <p14:tracePt t="8843" x="5651500" y="1949450"/>
          <p14:tracePt t="8844" x="5613400" y="1936750"/>
          <p14:tracePt t="8859" x="5537200" y="1885950"/>
          <p14:tracePt t="8876" x="5448300" y="1879600"/>
          <p14:tracePt t="8893" x="5359400" y="1879600"/>
          <p14:tracePt t="8910" x="5264150" y="1879600"/>
          <p14:tracePt t="8926" x="5200650" y="1885950"/>
          <p14:tracePt t="8943" x="5111750" y="1917700"/>
          <p14:tracePt t="8960" x="5048250" y="1924050"/>
          <p14:tracePt t="8976" x="4965700" y="1943100"/>
          <p14:tracePt t="8993" x="4870450" y="1962150"/>
          <p14:tracePt t="9010" x="4743450" y="1981200"/>
          <p14:tracePt t="9012" x="4679950" y="2006600"/>
          <p14:tracePt t="9026" x="4616450" y="2025650"/>
          <p14:tracePt t="9043" x="4419600" y="2089150"/>
          <p14:tracePt t="9060" x="4298950" y="2108200"/>
          <p14:tracePt t="9077" x="4171950" y="2133600"/>
          <p14:tracePt t="9093" x="4032250" y="2152650"/>
          <p14:tracePt t="9110" x="3911600" y="2171700"/>
          <p14:tracePt t="9126" x="3797300" y="2203450"/>
          <p14:tracePt t="9143" x="3714750" y="2222500"/>
          <p14:tracePt t="9160" x="3644900" y="2222500"/>
          <p14:tracePt t="9176" x="3600450" y="2222500"/>
          <p14:tracePt t="9193" x="3543300" y="2222500"/>
          <p14:tracePt t="9210" x="3492500" y="2222500"/>
          <p14:tracePt t="9227" x="3435350" y="2209800"/>
          <p14:tracePt t="9228" x="3390900" y="2209800"/>
          <p14:tracePt t="9243" x="3333750" y="2209800"/>
          <p14:tracePt t="9260" x="3289300" y="2209800"/>
          <p14:tracePt t="9277" x="3232150" y="2209800"/>
          <p14:tracePt t="9293" x="3168650" y="2216150"/>
          <p14:tracePt t="9310" x="3124200" y="2216150"/>
          <p14:tracePt t="9327" x="3086100" y="2222500"/>
          <p14:tracePt t="9343" x="3054350" y="2222500"/>
          <p14:tracePt t="9360" x="3016250" y="2228850"/>
          <p14:tracePt t="9377" x="2971800" y="2247900"/>
          <p14:tracePt t="9393" x="2927350" y="2254250"/>
          <p14:tracePt t="9410" x="2889250" y="2273300"/>
          <p14:tracePt t="9427" x="2857500" y="2286000"/>
          <p14:tracePt t="9443" x="2825750" y="2305050"/>
          <p14:tracePt t="9460" x="2813050" y="2317750"/>
          <p14:tracePt t="9477" x="2800350" y="2324100"/>
          <p14:tracePt t="9493" x="2794000" y="2336800"/>
          <p14:tracePt t="9510" x="2787650" y="2355850"/>
          <p14:tracePt t="9527" x="2768600" y="2387600"/>
          <p14:tracePt t="9544" x="2762250" y="2419350"/>
          <p14:tracePt t="9560" x="2755900" y="2432050"/>
          <p14:tracePt t="9577" x="2755900" y="2444750"/>
          <p14:tracePt t="9594" x="2755900" y="2451100"/>
          <p14:tracePt t="9610" x="2755900" y="2463800"/>
          <p14:tracePt t="9627" x="2781300" y="2482850"/>
          <p14:tracePt t="9628" x="2794000" y="2508250"/>
          <p14:tracePt t="9644" x="2844800" y="2540000"/>
          <p14:tracePt t="9660" x="2914650" y="2571750"/>
          <p14:tracePt t="9677" x="3016250" y="2597150"/>
          <p14:tracePt t="9694" x="3073400" y="2609850"/>
          <p14:tracePt t="9710" x="3111500" y="2616200"/>
          <p14:tracePt t="9727" x="3149600" y="2616200"/>
          <p14:tracePt t="9744" x="3200400" y="2622550"/>
          <p14:tracePt t="9760" x="3263900" y="2641600"/>
          <p14:tracePt t="9777" x="3365500" y="2660650"/>
          <p14:tracePt t="9794" x="3486150" y="2667000"/>
          <p14:tracePt t="9811" x="3606800" y="2679700"/>
          <p14:tracePt t="9827" x="3746500" y="2692400"/>
          <p14:tracePt t="9844" x="3816350" y="2698750"/>
          <p14:tracePt t="9860" x="3867150" y="2705100"/>
          <p14:tracePt t="9877" x="3924300" y="2730500"/>
          <p14:tracePt t="9894" x="4000500" y="2768600"/>
          <p14:tracePt t="9911" x="4089400" y="2819400"/>
          <p14:tracePt t="9927" x="4178300" y="2870200"/>
          <p14:tracePt t="9944" x="4273550" y="2908300"/>
          <p14:tracePt t="9961" x="4343400" y="2927350"/>
          <p14:tracePt t="9977" x="4381500" y="2927350"/>
          <p14:tracePt t="9979" x="4394200" y="2927350"/>
          <p14:tracePt t="9994" x="4400550" y="2927350"/>
          <p14:tracePt t="10011" x="4419600" y="2927350"/>
          <p14:tracePt t="10027" x="4476750" y="2927350"/>
          <p14:tracePt t="10044" x="4552950" y="2927350"/>
          <p14:tracePt t="10061" x="4673600" y="2927350"/>
          <p14:tracePt t="10077" x="4838700" y="2940050"/>
          <p14:tracePt t="10094" x="4946650" y="2940050"/>
          <p14:tracePt t="10111" x="4984750" y="2927350"/>
          <p14:tracePt t="10127" x="4991100" y="2927350"/>
          <p14:tracePt t="10164" x="4997450" y="2927350"/>
          <p14:tracePt t="10180" x="5003800" y="2921000"/>
          <p14:tracePt t="10187" x="5016500" y="2921000"/>
          <p14:tracePt t="10196" x="5048250" y="2921000"/>
          <p14:tracePt t="10212" x="5143500" y="2914650"/>
          <p14:tracePt t="10227" x="5264150" y="2882900"/>
          <p14:tracePt t="10244" x="5365750" y="2838450"/>
          <p14:tracePt t="10261" x="5467350" y="2800350"/>
          <p14:tracePt t="10278" x="5518150" y="2768600"/>
          <p14:tracePt t="10294" x="5549900" y="2749550"/>
          <p14:tracePt t="10311" x="5575300" y="2736850"/>
          <p14:tracePt t="10328" x="5600700" y="2730500"/>
          <p14:tracePt t="10344" x="5632450" y="2705100"/>
          <p14:tracePt t="10361" x="5657850" y="2692400"/>
          <p14:tracePt t="10378" x="5683250" y="2647950"/>
          <p14:tracePt t="10394" x="5702300" y="2609850"/>
          <p14:tracePt t="10411" x="5740400" y="2514600"/>
          <p14:tracePt t="10428" x="5759450" y="2470150"/>
          <p14:tracePt t="10444" x="5784850" y="2419350"/>
          <p14:tracePt t="10461" x="5797550" y="2381250"/>
          <p14:tracePt t="10478" x="5816600" y="2349500"/>
          <p14:tracePt t="10494" x="5829300" y="2311400"/>
          <p14:tracePt t="10511" x="5854700" y="2266950"/>
          <p14:tracePt t="10528" x="5886450" y="2209800"/>
          <p14:tracePt t="10544" x="5943600" y="2146300"/>
          <p14:tracePt t="10561" x="5988050" y="2095500"/>
          <p14:tracePt t="10578" x="6007100" y="2063750"/>
          <p14:tracePt t="10594" x="6019800" y="2044700"/>
          <p14:tracePt t="10611" x="6026150" y="2019300"/>
          <p14:tracePt t="10628" x="6026150" y="2006600"/>
          <p14:tracePt t="10645" x="6013450" y="1968500"/>
          <p14:tracePt t="10661" x="5988050" y="1924050"/>
          <p14:tracePt t="10678" x="5975350" y="1898650"/>
          <p14:tracePt t="10695" x="5949950" y="1873250"/>
          <p14:tracePt t="10711" x="5911850" y="1860550"/>
          <p14:tracePt t="10728" x="5867400" y="1854200"/>
          <p14:tracePt t="10745" x="5784850" y="1854200"/>
          <p14:tracePt t="10761" x="5683250" y="1854200"/>
          <p14:tracePt t="10763" x="5638800" y="1854200"/>
          <p14:tracePt t="10778" x="5575300" y="1854200"/>
          <p14:tracePt t="10795" x="5467350" y="1854200"/>
          <p14:tracePt t="10811" x="5289550" y="1854200"/>
          <p14:tracePt t="10829" x="5181600" y="1841500"/>
          <p14:tracePt t="10845" x="5073650" y="1841500"/>
          <p14:tracePt t="10861" x="4953000" y="1828800"/>
          <p14:tracePt t="10878" x="4813300" y="1828800"/>
          <p14:tracePt t="10895" x="4679950" y="1828800"/>
          <p14:tracePt t="10912" x="4546600" y="1828800"/>
          <p14:tracePt t="10928" x="4394200" y="1828800"/>
          <p14:tracePt t="10945" x="4248150" y="1822450"/>
          <p14:tracePt t="10962" x="4095750" y="1822450"/>
          <p14:tracePt t="10963" x="4038600" y="1822450"/>
          <p14:tracePt t="10978" x="3962400" y="1822450"/>
          <p14:tracePt t="10995" x="3829050" y="1822450"/>
          <p14:tracePt t="10996" x="3752850" y="1822450"/>
          <p14:tracePt t="11012" x="3613150" y="1822450"/>
          <p14:tracePt t="11028" x="3473450" y="1847850"/>
          <p14:tracePt t="11045" x="3346450" y="1879600"/>
          <p14:tracePt t="11062" x="3206750" y="1924050"/>
          <p14:tracePt t="11078" x="3092450" y="1962150"/>
          <p14:tracePt t="11095" x="3009900" y="1993900"/>
          <p14:tracePt t="11112" x="2921000" y="2019300"/>
          <p14:tracePt t="11128" x="2838450" y="2057400"/>
          <p14:tracePt t="11145" x="2724150" y="2089150"/>
          <p14:tracePt t="11162" x="2597150" y="2133600"/>
          <p14:tracePt t="11178" x="2482850" y="2171700"/>
          <p14:tracePt t="11195" x="2381250" y="2216150"/>
          <p14:tracePt t="11212" x="2336800" y="2228850"/>
          <p14:tracePt t="11228" x="2305050" y="2241550"/>
          <p14:tracePt t="11245" x="2292350" y="2254250"/>
          <p14:tracePt t="11262" x="2279650" y="2266950"/>
          <p14:tracePt t="11279" x="2273300" y="2286000"/>
          <p14:tracePt t="11295" x="2266950" y="2305050"/>
          <p14:tracePt t="11312" x="2260600" y="2317750"/>
          <p14:tracePt t="11329" x="2260600" y="2330450"/>
          <p14:tracePt t="11345" x="2273300" y="2355850"/>
          <p14:tracePt t="11362" x="2317750" y="2374900"/>
          <p14:tracePt t="11379" x="2355850" y="2400300"/>
          <p14:tracePt t="11380" x="2368550" y="2419350"/>
          <p14:tracePt t="11395" x="2413000" y="2451100"/>
          <p14:tracePt t="11412" x="2476500" y="2495550"/>
          <p14:tracePt t="11429" x="2546350" y="2527300"/>
          <p14:tracePt t="11445" x="2647950" y="2578100"/>
          <p14:tracePt t="11462" x="2762250" y="2635250"/>
          <p14:tracePt t="11479" x="2895600" y="2698750"/>
          <p14:tracePt t="11495" x="3041650" y="2755900"/>
          <p14:tracePt t="11512" x="3200400" y="2819400"/>
          <p14:tracePt t="11529" x="3340100" y="2863850"/>
          <p14:tracePt t="11545" x="3486150" y="2921000"/>
          <p14:tracePt t="11547" x="3575050" y="2940050"/>
          <p14:tracePt t="11562" x="3657600" y="2978150"/>
          <p14:tracePt t="11579" x="3911600" y="3022600"/>
          <p14:tracePt t="11595" x="4083050" y="3041650"/>
          <p14:tracePt t="11612" x="4216400" y="3054350"/>
          <p14:tracePt t="11629" x="4324350" y="3054350"/>
          <p14:tracePt t="11646" x="4419600" y="3054350"/>
          <p14:tracePt t="11662" x="4489450" y="3035300"/>
          <p14:tracePt t="11679" x="4546600" y="3009900"/>
          <p14:tracePt t="11696" x="4629150" y="2984500"/>
          <p14:tracePt t="11712" x="4699000" y="2952750"/>
          <p14:tracePt t="11729" x="4781550" y="2940050"/>
          <p14:tracePt t="11746" x="4895850" y="2914650"/>
          <p14:tracePt t="11762" x="4991100" y="2895600"/>
          <p14:tracePt t="11779" x="5092700" y="2882900"/>
          <p14:tracePt t="11796" x="5156200" y="2870200"/>
          <p14:tracePt t="11812" x="5213350" y="2863850"/>
          <p14:tracePt t="11829" x="5251450" y="2844800"/>
          <p14:tracePt t="11846" x="5276850" y="2838450"/>
          <p14:tracePt t="11862" x="5321300" y="2832100"/>
          <p14:tracePt t="11879" x="5365750" y="2832100"/>
          <p14:tracePt t="11896" x="5429250" y="2832100"/>
          <p14:tracePt t="11912" x="5549900" y="2832100"/>
          <p14:tracePt t="11929" x="5715000" y="2838450"/>
          <p14:tracePt t="11946" x="5848350" y="2838450"/>
          <p14:tracePt t="11963" x="5905500" y="2838450"/>
          <p14:tracePt t="11964" x="5911850" y="2838450"/>
          <p14:tracePt t="12083" x="5918200" y="2838450"/>
          <p14:tracePt t="12755" x="5918200" y="2832100"/>
          <p14:tracePt t="19036" x="5924550" y="2832100"/>
          <p14:tracePt t="19044" x="5956300" y="2838450"/>
          <p14:tracePt t="19052" x="6000750" y="2844800"/>
          <p14:tracePt t="19060" x="6096000" y="2870200"/>
          <p14:tracePt t="19076" x="6369050" y="2933700"/>
          <p14:tracePt t="19093" x="6724650" y="2971800"/>
          <p14:tracePt t="19109" x="7194550" y="3003550"/>
          <p14:tracePt t="19126" x="7651750" y="3003550"/>
          <p14:tracePt t="19143" x="8077200" y="3003550"/>
          <p14:tracePt t="19159" x="8515350" y="2997200"/>
          <p14:tracePt t="19176" x="8851900" y="2978150"/>
          <p14:tracePt t="19193" x="9150350" y="2959100"/>
          <p14:tracePt t="19209" x="9385300" y="2933700"/>
          <p14:tracePt t="19226" x="9582150" y="2921000"/>
          <p14:tracePt t="19228" x="9658350" y="2895600"/>
          <p14:tracePt t="19243" x="9690100" y="2889250"/>
          <p14:tracePt t="19260" x="9747250" y="2870200"/>
          <p14:tracePt t="19276" x="9747250" y="2863850"/>
          <p14:tracePt t="19293" x="9753600" y="2863850"/>
          <p14:tracePt t="19309" x="9766300" y="2857500"/>
          <p14:tracePt t="19326" x="9804400" y="2844800"/>
          <p14:tracePt t="19343" x="9886950" y="2819400"/>
          <p14:tracePt t="19360" x="10026650" y="2800350"/>
          <p14:tracePt t="19376" x="10185400" y="2743200"/>
          <p14:tracePt t="19393" x="10299700" y="2711450"/>
          <p14:tracePt t="19410" x="10369550" y="2686050"/>
          <p14:tracePt t="19426" x="10394950" y="2679700"/>
          <p14:tracePt t="19429" x="10407650" y="2667000"/>
          <p14:tracePt t="19444" x="10414000" y="2667000"/>
          <p14:tracePt t="19468" x="10420350" y="2667000"/>
          <p14:tracePt t="19492" x="10426700" y="2660650"/>
          <p14:tracePt t="19500" x="10426700" y="2654300"/>
          <p14:tracePt t="19510" x="10433050" y="2647950"/>
          <p14:tracePt t="19526" x="10439400" y="2597150"/>
          <p14:tracePt t="19543" x="10439400" y="2527300"/>
          <p14:tracePt t="19560" x="10433050" y="2470150"/>
          <p14:tracePt t="19576" x="10394950" y="2438400"/>
          <p14:tracePt t="19593" x="10356850" y="2413000"/>
          <p14:tracePt t="19610" x="10299700" y="2387600"/>
          <p14:tracePt t="19627" x="10223500" y="2343150"/>
          <p14:tracePt t="19628" x="10172700" y="2311400"/>
          <p14:tracePt t="19644" x="10096500" y="2241550"/>
          <p14:tracePt t="19660" x="9988550" y="2159000"/>
          <p14:tracePt t="19677" x="9867900" y="2070100"/>
          <p14:tracePt t="19693" x="9734550" y="1993900"/>
          <p14:tracePt t="19710" x="9575800" y="1949450"/>
          <p14:tracePt t="19727" x="9372600" y="1936750"/>
          <p14:tracePt t="19743" x="9099550" y="1993900"/>
          <p14:tracePt t="19760" x="8699500" y="2114550"/>
          <p14:tracePt t="19777" x="8229600" y="2292350"/>
          <p14:tracePt t="19793" x="7753350" y="2489200"/>
          <p14:tracePt t="19810" x="7302500" y="2679700"/>
          <p14:tracePt t="19812" x="7143750" y="2736850"/>
          <p14:tracePt t="19827" x="7023100" y="2781300"/>
          <p14:tracePt t="19844" x="6807200" y="2838450"/>
          <p14:tracePt t="19860" x="6699250" y="2838450"/>
          <p14:tracePt t="19877" x="6578600" y="2838450"/>
          <p14:tracePt t="19893" x="6426200" y="2825750"/>
          <p14:tracePt t="19910" x="6261100" y="2825750"/>
          <p14:tracePt t="19927" x="6096000" y="2838450"/>
          <p14:tracePt t="19943" x="5924550" y="2863850"/>
          <p14:tracePt t="19960" x="5797550" y="2908300"/>
          <p14:tracePt t="19977" x="5695950" y="2946400"/>
          <p14:tracePt t="19994" x="5638800" y="2971800"/>
          <p14:tracePt t="20010" x="5581650" y="2997200"/>
          <p14:tracePt t="20012" x="5562600" y="3009900"/>
          <p14:tracePt t="20027" x="5537200" y="3022600"/>
          <p14:tracePt t="20044" x="5518150" y="3041650"/>
          <p14:tracePt t="20060" x="5518150" y="3048000"/>
          <p14:tracePt t="20077" x="5530850" y="3054350"/>
          <p14:tracePt t="20094" x="5600700" y="3073400"/>
          <p14:tracePt t="20110" x="5797550" y="3105150"/>
          <p14:tracePt t="20127" x="6096000" y="3117850"/>
          <p14:tracePt t="20144" x="6438900" y="3130550"/>
          <p14:tracePt t="20160" x="6718300" y="3130550"/>
          <p14:tracePt t="20177" x="6946900" y="3092450"/>
          <p14:tracePt t="20194" x="7131050" y="3035300"/>
          <p14:tracePt t="20210" x="7340600" y="2997200"/>
          <p14:tracePt t="20227" x="7550150" y="2971800"/>
          <p14:tracePt t="20244" x="7893050" y="2965450"/>
          <p14:tracePt t="20260" x="8128000" y="2965450"/>
          <p14:tracePt t="20277" x="8394700" y="2965450"/>
          <p14:tracePt t="20294" x="8648700" y="2965450"/>
          <p14:tracePt t="20310" x="8915400" y="2940050"/>
          <p14:tracePt t="20327" x="9144000" y="2863850"/>
          <p14:tracePt t="20344" x="9315450" y="2794000"/>
          <p14:tracePt t="20361" x="9429750" y="2755900"/>
          <p14:tracePt t="20377" x="9531350" y="2717800"/>
          <p14:tracePt t="20394" x="9613900" y="2686050"/>
          <p14:tracePt t="20396" x="9683750" y="2667000"/>
          <p14:tracePt t="20411" x="9728200" y="2667000"/>
          <p14:tracePt t="20428" x="9912350" y="2622550"/>
          <p14:tracePt t="20444" x="10039350" y="2590800"/>
          <p14:tracePt t="20461" x="10166350" y="2559050"/>
          <p14:tracePt t="20477" x="10255250" y="2533650"/>
          <p14:tracePt t="20494" x="10299700" y="2508250"/>
          <p14:tracePt t="20511" x="10318750" y="2495550"/>
          <p14:tracePt t="20532" x="10318750" y="2489200"/>
          <p14:tracePt t="20544" x="10318750" y="2482850"/>
          <p14:tracePt t="20561" x="10318750" y="2451100"/>
          <p14:tracePt t="20577" x="10293350" y="2393950"/>
          <p14:tracePt t="20594" x="10242550" y="2292350"/>
          <p14:tracePt t="20596" x="10210800" y="2241550"/>
          <p14:tracePt t="20611" x="10179050" y="2184400"/>
          <p14:tracePt t="20628" x="10083800" y="2089150"/>
          <p14:tracePt t="20644" x="10033000" y="2057400"/>
          <p14:tracePt t="20661" x="9982200" y="2025650"/>
          <p14:tracePt t="20677" x="9918700" y="1968500"/>
          <p14:tracePt t="20694" x="9842500" y="1924050"/>
          <p14:tracePt t="20711" x="9740900" y="1879600"/>
          <p14:tracePt t="20727" x="9652000" y="1873250"/>
          <p14:tracePt t="20744" x="9569450" y="1873250"/>
          <p14:tracePt t="20761" x="9480550" y="1873250"/>
          <p14:tracePt t="20778" x="9366250" y="1885950"/>
          <p14:tracePt t="20794" x="9258300" y="1930400"/>
          <p14:tracePt t="20811" x="9144000" y="1949450"/>
          <p14:tracePt t="20828" x="8985250" y="1968500"/>
          <p14:tracePt t="20844" x="8909050" y="1968500"/>
          <p14:tracePt t="20861" x="8851900" y="1968500"/>
          <p14:tracePt t="20878" x="8794750" y="1968500"/>
          <p14:tracePt t="20894" x="8756650" y="1968500"/>
          <p14:tracePt t="20911" x="8737600" y="1968500"/>
          <p14:tracePt t="20928" x="8718550" y="1968500"/>
          <p14:tracePt t="23764" x="0" y="0"/>
        </p14:tracePtLst>
        <p14:tracePtLst>
          <p14:tracePt t="27420" x="7308850" y="2825750"/>
          <p14:tracePt t="27588" x="7302500" y="2825750"/>
          <p14:tracePt t="27605" x="7296150" y="2825750"/>
          <p14:tracePt t="27612" x="7289800" y="2825750"/>
          <p14:tracePt t="27620" x="7283450" y="2825750"/>
          <p14:tracePt t="27636" x="7226300" y="2806700"/>
          <p14:tracePt t="27653" x="7131050" y="2800350"/>
          <p14:tracePt t="27670" x="7023100" y="2800350"/>
          <p14:tracePt t="27687" x="6902450" y="2800350"/>
          <p14:tracePt t="27703" x="6813550" y="2800350"/>
          <p14:tracePt t="27720" x="6750050" y="2800350"/>
          <p14:tracePt t="27737" x="6692900" y="2800350"/>
          <p14:tracePt t="27753" x="6654800" y="2800350"/>
          <p14:tracePt t="27770" x="6623050" y="2794000"/>
          <p14:tracePt t="27787" x="6591300" y="2774950"/>
          <p14:tracePt t="27789" x="6578600" y="2774950"/>
          <p14:tracePt t="27803" x="6553200" y="2768600"/>
          <p14:tracePt t="27805" x="6527800" y="2762250"/>
          <p14:tracePt t="27820" x="6470650" y="2743200"/>
          <p14:tracePt t="27837" x="6400800" y="2736850"/>
          <p14:tracePt t="27853" x="6343650" y="2724150"/>
          <p14:tracePt t="27870" x="6280150" y="2724150"/>
          <p14:tracePt t="27887" x="6229350" y="2717800"/>
          <p14:tracePt t="27903" x="6172200" y="2711450"/>
          <p14:tracePt t="27920" x="6083300" y="2711450"/>
          <p14:tracePt t="27937" x="6000750" y="2705100"/>
          <p14:tracePt t="27953" x="5924550" y="2705100"/>
          <p14:tracePt t="27970" x="5867400" y="2705100"/>
          <p14:tracePt t="27987" x="5810250" y="2711450"/>
          <p14:tracePt t="27988" x="5772150" y="2717800"/>
          <p14:tracePt t="28004" x="5715000" y="2749550"/>
          <p14:tracePt t="28020" x="5664200" y="2762250"/>
          <p14:tracePt t="28037" x="5632450" y="2787650"/>
          <p14:tracePt t="28054" x="5594350" y="2813050"/>
          <p14:tracePt t="28070" x="5549900" y="2844800"/>
          <p14:tracePt t="28087" x="5492750" y="2870200"/>
          <p14:tracePt t="28104" x="5454650" y="2901950"/>
          <p14:tracePt t="28120" x="5403850" y="2933700"/>
          <p14:tracePt t="28137" x="5359400" y="2965450"/>
          <p14:tracePt t="28154" x="5327650" y="2997200"/>
          <p14:tracePt t="28170" x="5308600" y="3028950"/>
          <p14:tracePt t="28187" x="5283200" y="3054350"/>
          <p14:tracePt t="28188" x="5276850" y="3067050"/>
          <p14:tracePt t="28204" x="5270500" y="3079750"/>
          <p14:tracePt t="28220" x="5270500" y="3098800"/>
          <p14:tracePt t="28237" x="5270500" y="3136900"/>
          <p14:tracePt t="28254" x="5283200" y="3187700"/>
          <p14:tracePt t="28270" x="5321300" y="3238500"/>
          <p14:tracePt t="28287" x="5416550" y="3321050"/>
          <p14:tracePt t="28304" x="5524500" y="3390900"/>
          <p14:tracePt t="28320" x="5613400" y="3454400"/>
          <p14:tracePt t="28337" x="5689600" y="3498850"/>
          <p14:tracePt t="28354" x="5778500" y="3549650"/>
          <p14:tracePt t="28371" x="5861050" y="3587750"/>
          <p14:tracePt t="28372" x="5886450" y="3594100"/>
          <p14:tracePt t="28387" x="5937250" y="3613150"/>
          <p14:tracePt t="28404" x="6057900" y="3663950"/>
          <p14:tracePt t="28421" x="6184900" y="3695700"/>
          <p14:tracePt t="28437" x="6394450" y="3740150"/>
          <p14:tracePt t="28454" x="6610350" y="3784600"/>
          <p14:tracePt t="28471" x="6788150" y="3822700"/>
          <p14:tracePt t="28488" x="6870700" y="3822700"/>
          <p14:tracePt t="28504" x="6902450" y="3822700"/>
          <p14:tracePt t="28521" x="6921500" y="3822700"/>
          <p14:tracePt t="28538" x="6940550" y="3810000"/>
          <p14:tracePt t="28554" x="6991350" y="3771900"/>
          <p14:tracePt t="28571" x="7048500" y="3727450"/>
          <p14:tracePt t="28573" x="7086600" y="3702050"/>
          <p14:tracePt t="28588" x="7150100" y="3670300"/>
          <p14:tracePt t="28604" x="7181850" y="3638550"/>
          <p14:tracePt t="28621" x="7194550" y="3613150"/>
          <p14:tracePt t="28637" x="7219950" y="3581400"/>
          <p14:tracePt t="28654" x="7226300" y="3543300"/>
          <p14:tracePt t="28671" x="7232650" y="3505200"/>
          <p14:tracePt t="28688" x="7232650" y="3448050"/>
          <p14:tracePt t="28704" x="7232650" y="3378200"/>
          <p14:tracePt t="28721" x="7213600" y="3314700"/>
          <p14:tracePt t="28738" x="7181850" y="3200400"/>
          <p14:tracePt t="28754" x="7118350" y="3054350"/>
          <p14:tracePt t="28771" x="7061200" y="2940050"/>
          <p14:tracePt t="28772" x="7035800" y="2889250"/>
          <p14:tracePt t="28788" x="6985000" y="2800350"/>
          <p14:tracePt t="28804" x="6915150" y="2717800"/>
          <p14:tracePt t="28821" x="6819900" y="2622550"/>
          <p14:tracePt t="28838" x="6686550" y="2546350"/>
          <p14:tracePt t="28854" x="6527800" y="2470150"/>
          <p14:tracePt t="28871" x="6400800" y="2438400"/>
          <p14:tracePt t="28888" x="6311900" y="2438400"/>
          <p14:tracePt t="28905" x="6216650" y="2438400"/>
          <p14:tracePt t="28921" x="6096000" y="2425700"/>
          <p14:tracePt t="28938" x="5962650" y="2425700"/>
          <p14:tracePt t="28954" x="5797550" y="2425700"/>
          <p14:tracePt t="28956" x="5721350" y="2425700"/>
          <p14:tracePt t="28971" x="5632450" y="2432050"/>
          <p14:tracePt t="28973" x="5543550" y="2432050"/>
          <p14:tracePt t="28988" x="5372100" y="2451100"/>
          <p14:tracePt t="29004" x="5232400" y="2495550"/>
          <p14:tracePt t="29021" x="5105400" y="2527300"/>
          <p14:tracePt t="29038" x="5016500" y="2565400"/>
          <p14:tracePt t="29055" x="4978400" y="2584450"/>
          <p14:tracePt t="29071" x="4965700" y="2597150"/>
          <p14:tracePt t="29088" x="4959350" y="2603500"/>
          <p14:tracePt t="29105" x="4959350" y="2616200"/>
          <p14:tracePt t="29121" x="4959350" y="2654300"/>
          <p14:tracePt t="29138" x="4972050" y="2692400"/>
          <p14:tracePt t="29155" x="4978400" y="2749550"/>
          <p14:tracePt t="29156" x="4978400" y="2781300"/>
          <p14:tracePt t="29172" x="4978400" y="2857500"/>
          <p14:tracePt t="29188" x="4978400" y="2940050"/>
          <p14:tracePt t="29205" x="4978400" y="2990850"/>
          <p14:tracePt t="29221" x="4984750" y="3054350"/>
          <p14:tracePt t="29238" x="5022850" y="3124200"/>
          <p14:tracePt t="29255" x="5067300" y="3200400"/>
          <p14:tracePt t="29272" x="5137150" y="3263900"/>
          <p14:tracePt t="29288" x="5200650" y="3308350"/>
          <p14:tracePt t="29305" x="5245100" y="3340100"/>
          <p14:tracePt t="29321" x="5276850" y="3365500"/>
          <p14:tracePt t="29338" x="5308600" y="3371850"/>
          <p14:tracePt t="29355" x="5327650" y="3384550"/>
          <p14:tracePt t="29372" x="5416550" y="3422650"/>
          <p14:tracePt t="29388" x="5524500" y="3448050"/>
          <p14:tracePt t="29405" x="5695950" y="3473450"/>
          <p14:tracePt t="29422" x="5892800" y="3517900"/>
          <p14:tracePt t="29438" x="6019800" y="3549650"/>
          <p14:tracePt t="29455" x="6057900" y="3568700"/>
          <p14:tracePt t="29472" x="6076950" y="3575050"/>
          <p14:tracePt t="29488" x="6089650" y="3575050"/>
          <p14:tracePt t="29505" x="6121400" y="3581400"/>
          <p14:tracePt t="29522" x="6165850" y="3587750"/>
          <p14:tracePt t="29538" x="6261100" y="3594100"/>
          <p14:tracePt t="29540" x="6324600" y="3606800"/>
          <p14:tracePt t="29555" x="6400800" y="3632200"/>
          <p14:tracePt t="29557" x="6477000" y="3638550"/>
          <p14:tracePt t="29572" x="6591300" y="3683000"/>
          <p14:tracePt t="29588" x="6661150" y="3708400"/>
          <p14:tracePt t="29605" x="6699250" y="3727450"/>
          <p14:tracePt t="29622" x="6711950" y="3727450"/>
          <p14:tracePt t="29638" x="6724650" y="3727450"/>
          <p14:tracePt t="29655" x="6756400" y="3727450"/>
          <p14:tracePt t="29672" x="6813550" y="3727450"/>
          <p14:tracePt t="29688" x="6858000" y="3727450"/>
          <p14:tracePt t="29705" x="6877050" y="3727450"/>
          <p14:tracePt t="29722" x="6883400" y="3727450"/>
          <p14:tracePt t="29739" x="6889750" y="3727450"/>
          <p14:tracePt t="29755" x="6902450" y="3727450"/>
          <p14:tracePt t="29772" x="6927850" y="3727450"/>
          <p14:tracePt t="29789" x="6940550" y="3727450"/>
          <p14:tracePt t="29805" x="6946900" y="3727450"/>
          <p14:tracePt t="29916" x="6946900" y="3721100"/>
          <p14:tracePt t="29924" x="6953250" y="3721100"/>
          <p14:tracePt t="29932" x="6953250" y="3714750"/>
          <p14:tracePt t="29941" x="6953250" y="3695700"/>
          <p14:tracePt t="29956" x="6965950" y="3670300"/>
          <p14:tracePt t="29972" x="6965950" y="3651250"/>
          <p14:tracePt t="29989" x="6965950" y="3632200"/>
          <p14:tracePt t="30006" x="6972300" y="3619500"/>
          <p14:tracePt t="30022" x="6972300" y="3600450"/>
          <p14:tracePt t="30039" x="6972300" y="3575050"/>
          <p14:tracePt t="30056" x="6978650" y="3549650"/>
          <p14:tracePt t="30072" x="6991350" y="3511550"/>
          <p14:tracePt t="30089" x="6997700" y="3486150"/>
          <p14:tracePt t="30106" x="7010400" y="3473450"/>
          <p14:tracePt t="30122" x="7016750" y="3460750"/>
          <p14:tracePt t="30124" x="7023100" y="3454400"/>
          <p14:tracePt t="30156" x="7029450" y="3441700"/>
          <p14:tracePt t="30172" x="7035800" y="3435350"/>
          <p14:tracePt t="30189" x="7035800" y="3429000"/>
          <p14:tracePt t="30244" x="7035800" y="3422650"/>
          <p14:tracePt t="30396" x="7035800" y="3416300"/>
          <p14:tracePt t="30604" x="7035800" y="3409950"/>
          <p14:tracePt t="31300" x="7029450" y="3409950"/>
          <p14:tracePt t="31324" x="7023100" y="3409950"/>
          <p14:tracePt t="31341" x="7023100" y="3416300"/>
          <p14:tracePt t="31348" x="7016750" y="3416300"/>
          <p14:tracePt t="33964" x="7029450" y="3416300"/>
          <p14:tracePt t="33972" x="7042150" y="3403600"/>
          <p14:tracePt t="33980" x="7067550" y="3390900"/>
          <p14:tracePt t="33988" x="7092950" y="3384550"/>
          <p14:tracePt t="34004" x="7131050" y="3359150"/>
          <p14:tracePt t="34021" x="7150100" y="3346450"/>
          <p14:tracePt t="34038" x="7150100" y="3333750"/>
          <p14:tracePt t="34055" x="7150100" y="3314700"/>
          <p14:tracePt t="34071" x="7150100" y="3295650"/>
          <p14:tracePt t="34088" x="7137400" y="3263900"/>
          <p14:tracePt t="34105" x="7086600" y="3225800"/>
          <p14:tracePt t="34121" x="7035800" y="3175000"/>
          <p14:tracePt t="34138" x="6959600" y="3111500"/>
          <p14:tracePt t="34155" x="6851650" y="3041650"/>
          <p14:tracePt t="34171" x="6737350" y="2978150"/>
          <p14:tracePt t="34172" x="6680200" y="2946400"/>
          <p14:tracePt t="34188" x="6591300" y="2895600"/>
          <p14:tracePt t="34205" x="6496050" y="2857500"/>
          <p14:tracePt t="34221" x="6407150" y="2825750"/>
          <p14:tracePt t="34238" x="6337300" y="2813050"/>
          <p14:tracePt t="34255" x="6254750" y="2794000"/>
          <p14:tracePt t="34271" x="6191250" y="2774950"/>
          <p14:tracePt t="34288" x="6121400" y="2768600"/>
          <p14:tracePt t="34305" x="6051550" y="2768600"/>
          <p14:tracePt t="34321" x="5988050" y="2768600"/>
          <p14:tracePt t="34338" x="5905500" y="2768600"/>
          <p14:tracePt t="34355" x="5842000" y="2768600"/>
          <p14:tracePt t="34357" x="5803900" y="2774950"/>
          <p14:tracePt t="34371" x="5772150" y="2787650"/>
          <p14:tracePt t="34373" x="5740400" y="2794000"/>
          <p14:tracePt t="34388" x="5689600" y="2813050"/>
          <p14:tracePt t="34405" x="5651500" y="2825750"/>
          <p14:tracePt t="34422" x="5638800" y="2844800"/>
          <p14:tracePt t="34438" x="5626100" y="2876550"/>
          <p14:tracePt t="34455" x="5632450" y="2927350"/>
          <p14:tracePt t="34471" x="5664200" y="2997200"/>
          <p14:tracePt t="34488" x="5715000" y="3073400"/>
          <p14:tracePt t="34505" x="5784850" y="3149600"/>
          <p14:tracePt t="34522" x="5867400" y="3257550"/>
          <p14:tracePt t="34538" x="5937250" y="3333750"/>
          <p14:tracePt t="34555" x="5988050" y="3384550"/>
          <p14:tracePt t="34556" x="6013450" y="3409950"/>
          <p14:tracePt t="34572" x="6057900" y="3448050"/>
          <p14:tracePt t="34588" x="6102350" y="3479800"/>
          <p14:tracePt t="34605" x="6153150" y="3492500"/>
          <p14:tracePt t="34622" x="6210300" y="3511550"/>
          <p14:tracePt t="34638" x="6305550" y="3524250"/>
          <p14:tracePt t="34655" x="6426200" y="3530600"/>
          <p14:tracePt t="34672" x="6565900" y="3543300"/>
          <p14:tracePt t="34689" x="6673850" y="3543300"/>
          <p14:tracePt t="34705" x="6750050" y="3549650"/>
          <p14:tracePt t="34722" x="6800850" y="3549650"/>
          <p14:tracePt t="34738" x="6819900" y="3549650"/>
          <p14:tracePt t="34755" x="6832600" y="3549650"/>
          <p14:tracePt t="34756" x="6838950" y="3549650"/>
          <p14:tracePt t="34772" x="6845300" y="3530600"/>
          <p14:tracePt t="34788" x="6851650" y="3498850"/>
          <p14:tracePt t="34805" x="6851650" y="3479800"/>
          <p14:tracePt t="34822" x="6851650" y="3467100"/>
          <p14:tracePt t="34839" x="6851650" y="3454400"/>
          <p14:tracePt t="34855" x="6845300" y="3448050"/>
          <p14:tracePt t="34872" x="6838950" y="3435350"/>
          <p14:tracePt t="34889" x="6832600" y="3416300"/>
          <p14:tracePt t="34905" x="6819900" y="3390900"/>
          <p14:tracePt t="34922" x="6807200" y="3365500"/>
          <p14:tracePt t="34939" x="6794500" y="3352800"/>
          <p14:tracePt t="37892" x="0" y="0"/>
        </p14:tracePtLst>
        <p14:tracePtLst>
          <p14:tracePt t="41964" x="6762750" y="3657600"/>
          <p14:tracePt t="42644" x="6756400" y="3657600"/>
          <p14:tracePt t="42652" x="6750050" y="3657600"/>
          <p14:tracePt t="42660" x="6731000" y="3657600"/>
          <p14:tracePt t="42669" x="6699250" y="3657600"/>
          <p14:tracePt t="42686" x="6616700" y="3651250"/>
          <p14:tracePt t="42703" x="6508750" y="3644900"/>
          <p14:tracePt t="42720" x="6413500" y="3644900"/>
          <p14:tracePt t="42736" x="6337300" y="3644900"/>
          <p14:tracePt t="42753" x="6261100" y="3644900"/>
          <p14:tracePt t="42770" x="6165850" y="3651250"/>
          <p14:tracePt t="42786" x="6096000" y="3651250"/>
          <p14:tracePt t="42803" x="6007100" y="3651250"/>
          <p14:tracePt t="42820" x="5842000" y="3663950"/>
          <p14:tracePt t="42836" x="5683250" y="3708400"/>
          <p14:tracePt t="42853" x="5511800" y="3752850"/>
          <p14:tracePt t="42870" x="5372100" y="3810000"/>
          <p14:tracePt t="42886" x="5257800" y="3829050"/>
          <p14:tracePt t="42903" x="5194300" y="3835400"/>
          <p14:tracePt t="42920" x="5137150" y="3835400"/>
          <p14:tracePt t="42936" x="5080000" y="3835400"/>
          <p14:tracePt t="42953" x="5010150" y="3835400"/>
          <p14:tracePt t="42970" x="4933950" y="3835400"/>
          <p14:tracePt t="42986" x="4851400" y="3829050"/>
          <p14:tracePt t="43003" x="4775200" y="3816350"/>
          <p14:tracePt t="43020" x="4667250" y="3816350"/>
          <p14:tracePt t="43037" x="4610100" y="3816350"/>
          <p14:tracePt t="43053" x="4572000" y="3810000"/>
          <p14:tracePt t="43070" x="4527550" y="3803650"/>
          <p14:tracePt t="43087" x="4457700" y="3778250"/>
          <p14:tracePt t="43103" x="4387850" y="3746500"/>
          <p14:tracePt t="43120" x="4318000" y="3740150"/>
          <p14:tracePt t="43137" x="4235450" y="3721100"/>
          <p14:tracePt t="43153" x="4146550" y="3714750"/>
          <p14:tracePt t="43170" x="4076700" y="3702050"/>
          <p14:tracePt t="43187" x="4019550" y="3695700"/>
          <p14:tracePt t="43203" x="3962400" y="3676650"/>
          <p14:tracePt t="43205" x="3937000" y="3670300"/>
          <p14:tracePt t="43220" x="3879850" y="3644900"/>
          <p14:tracePt t="43237" x="3829050" y="3619500"/>
          <p14:tracePt t="43253" x="3790950" y="3613150"/>
          <p14:tracePt t="43270" x="3733800" y="3594100"/>
          <p14:tracePt t="43287" x="3663950" y="3587750"/>
          <p14:tracePt t="43304" x="3581400" y="3587750"/>
          <p14:tracePt t="43320" x="3492500" y="3587750"/>
          <p14:tracePt t="43337" x="3435350" y="3587750"/>
          <p14:tracePt t="43354" x="3378200" y="3600450"/>
          <p14:tracePt t="43370" x="3340100" y="3606800"/>
          <p14:tracePt t="43372" x="3327400" y="3613150"/>
          <p14:tracePt t="43387" x="3302000" y="3613150"/>
          <p14:tracePt t="43404" x="3251200" y="3619500"/>
          <p14:tracePt t="43405" x="3225800" y="3619500"/>
          <p14:tracePt t="43420" x="3162300" y="3638550"/>
          <p14:tracePt t="43437" x="3092450" y="3663950"/>
          <p14:tracePt t="43454" x="3016250" y="3695700"/>
          <p14:tracePt t="43470" x="2946400" y="3727450"/>
          <p14:tracePt t="43487" x="2882900" y="3765550"/>
          <p14:tracePt t="43504" x="2838450" y="3778250"/>
          <p14:tracePt t="43520" x="2806700" y="3797300"/>
          <p14:tracePt t="43537" x="2781300" y="3810000"/>
          <p14:tracePt t="43554" x="2774950" y="3810000"/>
          <p14:tracePt t="43597" x="2774950" y="3816350"/>
          <p14:tracePt t="43605" x="2774950" y="3822700"/>
          <p14:tracePt t="43612" x="2774950" y="3829050"/>
          <p14:tracePt t="43620" x="2768600" y="3841750"/>
          <p14:tracePt t="43637" x="2755900" y="3879850"/>
          <p14:tracePt t="43654" x="2736850" y="3924300"/>
          <p14:tracePt t="43670" x="2724150" y="3949700"/>
          <p14:tracePt t="43687" x="2717800" y="3962400"/>
          <p14:tracePt t="43716" x="2717800" y="3968750"/>
          <p14:tracePt t="43724" x="2717800" y="3975100"/>
          <p14:tracePt t="43737" x="2730500" y="3981450"/>
          <p14:tracePt t="43754" x="2774950" y="4032250"/>
          <p14:tracePt t="43771" x="2825750" y="4102100"/>
          <p14:tracePt t="43787" x="2851150" y="4140200"/>
          <p14:tracePt t="43789" x="2870200" y="4152900"/>
          <p14:tracePt t="43804" x="2895600" y="4171950"/>
          <p14:tracePt t="43821" x="2940050" y="4178300"/>
          <p14:tracePt t="43837" x="2984500" y="4191000"/>
          <p14:tracePt t="43854" x="3054350" y="4210050"/>
          <p14:tracePt t="43871" x="3175000" y="4222750"/>
          <p14:tracePt t="43887" x="3327400" y="4235450"/>
          <p14:tracePt t="43904" x="3498850" y="4254500"/>
          <p14:tracePt t="43921" x="3663950" y="4267200"/>
          <p14:tracePt t="43937" x="3784600" y="4273550"/>
          <p14:tracePt t="43954" x="3892550" y="4273550"/>
          <p14:tracePt t="43971" x="3968750" y="4286250"/>
          <p14:tracePt t="43987" x="4038600" y="4292600"/>
          <p14:tracePt t="43989" x="4070350" y="4292600"/>
          <p14:tracePt t="44004" x="4152900" y="4311650"/>
          <p14:tracePt t="44021" x="4279900" y="4324350"/>
          <p14:tracePt t="44037" x="4445000" y="4343400"/>
          <p14:tracePt t="44054" x="4578350" y="4343400"/>
          <p14:tracePt t="44071" x="4699000" y="4343400"/>
          <p14:tracePt t="44088" x="4756150" y="4343400"/>
          <p14:tracePt t="44104" x="4775200" y="4343400"/>
          <p14:tracePt t="44121" x="4787900" y="4343400"/>
          <p14:tracePt t="44138" x="4806950" y="4343400"/>
          <p14:tracePt t="44154" x="4876800" y="4330700"/>
          <p14:tracePt t="44171" x="5003800" y="4305300"/>
          <p14:tracePt t="44188" x="5245100" y="4286250"/>
          <p14:tracePt t="44204" x="5391150" y="4286250"/>
          <p14:tracePt t="44221" x="5530850" y="4298950"/>
          <p14:tracePt t="44238" x="5600700" y="4305300"/>
          <p14:tracePt t="44255" x="5613400" y="4311650"/>
          <p14:tracePt t="44308" x="5619750" y="4311650"/>
          <p14:tracePt t="44324" x="5626100" y="4311650"/>
          <p14:tracePt t="44332" x="5638800" y="4311650"/>
          <p14:tracePt t="44340" x="5670550" y="4311650"/>
          <p14:tracePt t="44355" x="5708650" y="4324350"/>
          <p14:tracePt t="44371" x="5842000" y="4343400"/>
          <p14:tracePt t="44373" x="5949950" y="4356100"/>
          <p14:tracePt t="44388" x="6146800" y="4368800"/>
          <p14:tracePt t="44404" x="6350000" y="4368800"/>
          <p14:tracePt t="44421" x="6559550" y="4368800"/>
          <p14:tracePt t="44438" x="6737350" y="4368800"/>
          <p14:tracePt t="44455" x="6883400" y="4368800"/>
          <p14:tracePt t="44471" x="7035800" y="4368800"/>
          <p14:tracePt t="44488" x="7213600" y="4362450"/>
          <p14:tracePt t="44505" x="7435850" y="4349750"/>
          <p14:tracePt t="44521" x="7689850" y="4337050"/>
          <p14:tracePt t="44538" x="7943850" y="4324350"/>
          <p14:tracePt t="44555" x="8153400" y="4318000"/>
          <p14:tracePt t="44571" x="8286750" y="4305300"/>
          <p14:tracePt t="44573" x="8318500" y="4305300"/>
          <p14:tracePt t="44588" x="8331200" y="4298950"/>
          <p14:tracePt t="44668" x="8331200" y="4292600"/>
          <p14:tracePt t="44700" x="8337550" y="4292600"/>
          <p14:tracePt t="44716" x="8343900" y="4292600"/>
          <p14:tracePt t="44732" x="8350250" y="4292600"/>
          <p14:tracePt t="44741" x="8356600" y="4292600"/>
          <p14:tracePt t="44749" x="8375650" y="4292600"/>
          <p14:tracePt t="44757" x="8388350" y="4292600"/>
          <p14:tracePt t="44772" x="8401050" y="4292600"/>
          <p14:tracePt t="44773" x="8413750" y="4292600"/>
          <p14:tracePt t="44788" x="8451850" y="4286250"/>
          <p14:tracePt t="44805" x="8470900" y="4286250"/>
          <p14:tracePt t="44822" x="8483600" y="4286250"/>
          <p14:tracePt t="44838" x="8483600" y="4279900"/>
          <p14:tracePt t="44924" x="8489950" y="4279900"/>
          <p14:tracePt t="44956" x="8496300" y="4279900"/>
          <p14:tracePt t="44964" x="8496300" y="4273550"/>
          <p14:tracePt t="44973" x="8502650" y="4273550"/>
          <p14:tracePt t="44988" x="8528050" y="4260850"/>
          <p14:tracePt t="45005" x="8553450" y="4241800"/>
          <p14:tracePt t="45022" x="8578850" y="4229100"/>
          <p14:tracePt t="45038" x="8591550" y="4203700"/>
          <p14:tracePt t="45055" x="8597900" y="4178300"/>
          <p14:tracePt t="45072" x="8604250" y="4152900"/>
          <p14:tracePt t="45088" x="8610600" y="4102100"/>
          <p14:tracePt t="45105" x="8610600" y="4044950"/>
          <p14:tracePt t="45122" x="8610600" y="3994150"/>
          <p14:tracePt t="45139" x="8610600" y="3943350"/>
          <p14:tracePt t="45155" x="8604250" y="3892550"/>
          <p14:tracePt t="45157" x="8597900" y="3886200"/>
          <p14:tracePt t="45172" x="8591550" y="3867150"/>
          <p14:tracePt t="45189" x="8585200" y="3854450"/>
          <p14:tracePt t="45205" x="8566150" y="3835400"/>
          <p14:tracePt t="45222" x="8553450" y="3803650"/>
          <p14:tracePt t="45239" x="8540750" y="3778250"/>
          <p14:tracePt t="45255" x="8515350" y="3752850"/>
          <p14:tracePt t="45272" x="8502650" y="3733800"/>
          <p14:tracePt t="45289" x="8489950" y="3714750"/>
          <p14:tracePt t="45305" x="8483600" y="3702050"/>
          <p14:tracePt t="45322" x="8477250" y="3689350"/>
          <p14:tracePt t="45339" x="8464550" y="3676650"/>
          <p14:tracePt t="45356" x="8458200" y="3670300"/>
          <p14:tracePt t="45357" x="8458200" y="3663950"/>
          <p14:tracePt t="45372" x="8445500" y="3651250"/>
          <p14:tracePt t="45389" x="8439150" y="3644900"/>
          <p14:tracePt t="45405" x="8407400" y="3613150"/>
          <p14:tracePt t="45422" x="8350250" y="3587750"/>
          <p14:tracePt t="45439" x="8299450" y="3581400"/>
          <p14:tracePt t="45456" x="8261350" y="3581400"/>
          <p14:tracePt t="45472" x="8235950" y="3581400"/>
          <p14:tracePt t="45489" x="8204200" y="3581400"/>
          <p14:tracePt t="45506" x="8185150" y="3581400"/>
          <p14:tracePt t="45522" x="8166100" y="3581400"/>
          <p14:tracePt t="45539" x="8140700" y="3581400"/>
          <p14:tracePt t="45541" x="8115300" y="3581400"/>
          <p14:tracePt t="45556" x="8089900" y="3581400"/>
          <p14:tracePt t="45557" x="8058150" y="3581400"/>
          <p14:tracePt t="45572" x="7962900" y="3600450"/>
          <p14:tracePt t="45589" x="7848600" y="3632200"/>
          <p14:tracePt t="45606" x="7747000" y="3670300"/>
          <p14:tracePt t="45622" x="7664450" y="3714750"/>
          <p14:tracePt t="45639" x="7594600" y="3727450"/>
          <p14:tracePt t="45656" x="7524750" y="3746500"/>
          <p14:tracePt t="45672" x="7442200" y="3765550"/>
          <p14:tracePt t="45689" x="7366000" y="3765550"/>
          <p14:tracePt t="45706" x="7245350" y="3759200"/>
          <p14:tracePt t="45723" x="7124700" y="3759200"/>
          <p14:tracePt t="45739" x="7016750" y="3759200"/>
          <p14:tracePt t="45741" x="6972300" y="3759200"/>
          <p14:tracePt t="45756" x="6889750" y="3765550"/>
          <p14:tracePt t="45772" x="6819900" y="3790950"/>
          <p14:tracePt t="45789" x="6756400" y="3822700"/>
          <p14:tracePt t="45806" x="6705600" y="3860800"/>
          <p14:tracePt t="45823" x="6661150" y="3873500"/>
          <p14:tracePt t="45839" x="6623050" y="3873500"/>
          <p14:tracePt t="45856" x="6565900" y="3879850"/>
          <p14:tracePt t="45873" x="6515100" y="3879850"/>
          <p14:tracePt t="45889" x="6470650" y="3879850"/>
          <p14:tracePt t="45906" x="6445250" y="3879850"/>
          <p14:tracePt t="45923" x="6419850" y="3879850"/>
          <p14:tracePt t="45940" x="6407150" y="3873500"/>
          <p14:tracePt t="45941" x="6400800" y="3873500"/>
          <p14:tracePt t="45956" x="6388100" y="3867150"/>
          <p14:tracePt t="45973" x="6381750" y="3860800"/>
          <p14:tracePt t="45990" x="6381750" y="3854450"/>
          <p14:tracePt t="46006" x="6375400" y="3854450"/>
          <p14:tracePt t="46028" x="6375400" y="3848100"/>
          <p14:tracePt t="46040" x="6369050" y="3848100"/>
          <p14:tracePt t="46056" x="6362700" y="3835400"/>
          <p14:tracePt t="46076" x="6362700" y="3829050"/>
          <p14:tracePt t="49268" x="0" y="0"/>
        </p14:tracePtLst>
        <p14:tracePtLst>
          <p14:tracePt t="51044" x="3898900" y="4438650"/>
          <p14:tracePt t="51748" x="3892550" y="4438650"/>
          <p14:tracePt t="51756" x="3886200" y="4438650"/>
          <p14:tracePt t="51765" x="3873500" y="4438650"/>
          <p14:tracePt t="51772" x="3848100" y="4438650"/>
          <p14:tracePt t="51783" x="3816350" y="4432300"/>
          <p14:tracePt t="51800" x="3708400" y="4425950"/>
          <p14:tracePt t="51817" x="3568700" y="4413250"/>
          <p14:tracePt t="51833" x="3435350" y="4413250"/>
          <p14:tracePt t="51850" x="3302000" y="4413250"/>
          <p14:tracePt t="51866" x="3175000" y="4419600"/>
          <p14:tracePt t="51883" x="3086100" y="4419600"/>
          <p14:tracePt t="51900" x="2997200" y="4419600"/>
          <p14:tracePt t="51917" x="2959100" y="4419600"/>
          <p14:tracePt t="51933" x="2921000" y="4419600"/>
          <p14:tracePt t="51950" x="2882900" y="4425950"/>
          <p14:tracePt t="51966" x="2844800" y="4432300"/>
          <p14:tracePt t="51983" x="2794000" y="4451350"/>
          <p14:tracePt t="52000" x="2743200" y="4476750"/>
          <p14:tracePt t="52017" x="2705100" y="4502150"/>
          <p14:tracePt t="52033" x="2673350" y="4521200"/>
          <p14:tracePt t="52050" x="2641600" y="4552950"/>
          <p14:tracePt t="52067" x="2635250" y="4584700"/>
          <p14:tracePt t="52083" x="2616200" y="4616450"/>
          <p14:tracePt t="52100" x="2597150" y="4660900"/>
          <p14:tracePt t="52117" x="2597150" y="4679950"/>
          <p14:tracePt t="52133" x="2597150" y="4705350"/>
          <p14:tracePt t="52150" x="2622550" y="4756150"/>
          <p14:tracePt t="52167" x="2654300" y="4819650"/>
          <p14:tracePt t="52183" x="2692400" y="4870450"/>
          <p14:tracePt t="52200" x="2724150" y="4921250"/>
          <p14:tracePt t="52217" x="2736850" y="4946650"/>
          <p14:tracePt t="52233" x="2736850" y="4959350"/>
          <p14:tracePt t="52250" x="2743200" y="4965700"/>
          <p14:tracePt t="52267" x="2749550" y="4972050"/>
          <p14:tracePt t="52269" x="2762250" y="4972050"/>
          <p14:tracePt t="52284" x="2768600" y="4978400"/>
          <p14:tracePt t="52300" x="2857500" y="5003800"/>
          <p14:tracePt t="52317" x="2965450" y="5035550"/>
          <p14:tracePt t="52334" x="3111500" y="5105400"/>
          <p14:tracePt t="52350" x="3244850" y="5181600"/>
          <p14:tracePt t="52367" x="3333750" y="5238750"/>
          <p14:tracePt t="52384" x="3397250" y="5283200"/>
          <p14:tracePt t="52400" x="3435350" y="5327650"/>
          <p14:tracePt t="52417" x="3460750" y="5359400"/>
          <p14:tracePt t="52434" x="3524250" y="5391150"/>
          <p14:tracePt t="52450" x="3651250" y="5448300"/>
          <p14:tracePt t="52453" x="3746500" y="5467350"/>
          <p14:tracePt t="52467" x="3854450" y="5492750"/>
          <p14:tracePt t="52484" x="4102100" y="5518150"/>
          <p14:tracePt t="52485" x="4241800" y="5530850"/>
          <p14:tracePt t="52500" x="4559300" y="5530850"/>
          <p14:tracePt t="52517" x="4953000" y="5518150"/>
          <p14:tracePt t="52534" x="5403850" y="5473700"/>
          <p14:tracePt t="52551" x="5784850" y="5448300"/>
          <p14:tracePt t="52567" x="6070600" y="5410200"/>
          <p14:tracePt t="52584" x="6235700" y="5365750"/>
          <p14:tracePt t="52600" x="6305550" y="5340350"/>
          <p14:tracePt t="52617" x="6318250" y="5340350"/>
          <p14:tracePt t="52660" x="6324600" y="5340350"/>
          <p14:tracePt t="52676" x="6330950" y="5340350"/>
          <p14:tracePt t="52685" x="6337300" y="5334000"/>
          <p14:tracePt t="52692" x="6343650" y="5334000"/>
          <p14:tracePt t="52701" x="6356350" y="5334000"/>
          <p14:tracePt t="52717" x="6388100" y="5334000"/>
          <p14:tracePt t="52734" x="6394450" y="5334000"/>
          <p14:tracePt t="53100" x="6400800" y="5334000"/>
          <p14:tracePt t="53116" x="6407150" y="5334000"/>
          <p14:tracePt t="53125" x="6413500" y="5334000"/>
          <p14:tracePt t="53132" x="6432550" y="5340350"/>
          <p14:tracePt t="53142" x="6470650" y="5353050"/>
          <p14:tracePt t="53157" x="6629400" y="5422900"/>
          <p14:tracePt t="53173" x="6826250" y="5461000"/>
          <p14:tracePt t="53190" x="7092950" y="5473700"/>
          <p14:tracePt t="53207" x="7353300" y="5473700"/>
          <p14:tracePt t="53223" x="7594600" y="5441950"/>
          <p14:tracePt t="53240" x="7823200" y="5391150"/>
          <p14:tracePt t="53257" x="8007350" y="5334000"/>
          <p14:tracePt t="53273" x="8147050" y="5289550"/>
          <p14:tracePt t="53290" x="8274050" y="5257800"/>
          <p14:tracePt t="53307" x="8350250" y="5232400"/>
          <p14:tracePt t="53323" x="8401050" y="5213350"/>
          <p14:tracePt t="53325" x="8407400" y="5200650"/>
          <p14:tracePt t="53340" x="8420100" y="5187950"/>
          <p14:tracePt t="53357" x="8426450" y="5187950"/>
          <p14:tracePt t="53374" x="8426450" y="5181600"/>
          <p14:tracePt t="53390" x="8426450" y="5175250"/>
          <p14:tracePt t="53407" x="8432800" y="5175250"/>
          <p14:tracePt t="53424" x="8432800" y="5168900"/>
          <p14:tracePt t="53440" x="8439150" y="5156200"/>
          <p14:tracePt t="53457" x="8445500" y="5143500"/>
          <p14:tracePt t="53474" x="8445500" y="5105400"/>
          <p14:tracePt t="53490" x="8445500" y="5048250"/>
          <p14:tracePt t="53492" x="8445500" y="5016500"/>
          <p14:tracePt t="53507" x="8439150" y="4978400"/>
          <p14:tracePt t="53524" x="8413750" y="4933950"/>
          <p14:tracePt t="53540" x="8375650" y="4857750"/>
          <p14:tracePt t="53557" x="8362950" y="4826000"/>
          <p14:tracePt t="53574" x="8350250" y="4794250"/>
          <p14:tracePt t="53590" x="8324850" y="4756150"/>
          <p14:tracePt t="53607" x="8274050" y="4711700"/>
          <p14:tracePt t="53624" x="8197850" y="4667250"/>
          <p14:tracePt t="53641" x="8096250" y="4616450"/>
          <p14:tracePt t="53657" x="7975600" y="4597400"/>
          <p14:tracePt t="53674" x="7835900" y="4584700"/>
          <p14:tracePt t="53691" x="7702550" y="4584700"/>
          <p14:tracePt t="53707" x="7581900" y="4584700"/>
          <p14:tracePt t="53709" x="7518400" y="4584700"/>
          <p14:tracePt t="53724" x="7442200" y="4578350"/>
          <p14:tracePt t="53740" x="7340600" y="4546600"/>
          <p14:tracePt t="53757" x="7232650" y="4514850"/>
          <p14:tracePt t="53774" x="7092950" y="4495800"/>
          <p14:tracePt t="53791" x="6908800" y="4483100"/>
          <p14:tracePt t="53807" x="6718300" y="4483100"/>
          <p14:tracePt t="53824" x="6565900" y="4483100"/>
          <p14:tracePt t="53841" x="6419850" y="4489450"/>
          <p14:tracePt t="53857" x="6267450" y="4502150"/>
          <p14:tracePt t="53874" x="6070600" y="4502150"/>
          <p14:tracePt t="53891" x="5854700" y="4502150"/>
          <p14:tracePt t="53907" x="5568950" y="4514850"/>
          <p14:tracePt t="53909" x="5435600" y="4521200"/>
          <p14:tracePt t="53924" x="5143500" y="4533900"/>
          <p14:tracePt t="53941" x="4889500" y="4546600"/>
          <p14:tracePt t="53958" x="4686300" y="4546600"/>
          <p14:tracePt t="53974" x="4502150" y="4540250"/>
          <p14:tracePt t="53991" x="4292600" y="4521200"/>
          <p14:tracePt t="54007" x="4038600" y="4483100"/>
          <p14:tracePt t="54024" x="3759200" y="4457700"/>
          <p14:tracePt t="54041" x="3492500" y="4464050"/>
          <p14:tracePt t="54058" x="3282950" y="4489450"/>
          <p14:tracePt t="54074" x="3124200" y="4533900"/>
          <p14:tracePt t="54091" x="3035300" y="4559300"/>
          <p14:tracePt t="54108" x="3016250" y="4559300"/>
          <p14:tracePt t="54868" x="3016250" y="4565650"/>
          <p14:tracePt t="54876" x="3009900" y="4572000"/>
          <p14:tracePt t="54884" x="3009900" y="4578350"/>
          <p14:tracePt t="54893" x="3003550" y="4584700"/>
          <p14:tracePt t="54909" x="2997200" y="4603750"/>
          <p14:tracePt t="54925" x="2984500" y="4641850"/>
          <p14:tracePt t="54941" x="2971800" y="4660900"/>
          <p14:tracePt t="54958" x="2965450" y="4679950"/>
          <p14:tracePt t="54975" x="2959100" y="4705350"/>
          <p14:tracePt t="54992" x="2952750" y="4711700"/>
          <p14:tracePt t="55008" x="2952750" y="4718050"/>
          <p14:tracePt t="55037" x="2952750" y="4724400"/>
          <p14:tracePt t="55052" x="2952750" y="4730750"/>
          <p14:tracePt t="55061" x="2952750" y="4737100"/>
          <p14:tracePt t="55075" x="2952750" y="4743450"/>
          <p14:tracePt t="55092" x="2952750" y="4756150"/>
          <p14:tracePt t="55108" x="2940050" y="4806950"/>
          <p14:tracePt t="55125" x="2940050" y="4845050"/>
          <p14:tracePt t="55142" x="2946400" y="4883150"/>
          <p14:tracePt t="55158" x="2959100" y="4914900"/>
          <p14:tracePt t="55175" x="2965450" y="4959350"/>
          <p14:tracePt t="55192" x="2984500" y="4997450"/>
          <p14:tracePt t="55208" x="3009900" y="5041900"/>
          <p14:tracePt t="55225" x="3022600" y="5073650"/>
          <p14:tracePt t="55242" x="3041650" y="5092700"/>
          <p14:tracePt t="55259" x="3067050" y="5111750"/>
          <p14:tracePt t="55275" x="3092450" y="5143500"/>
          <p14:tracePt t="55277" x="3098800" y="5149850"/>
          <p14:tracePt t="55292" x="3105150" y="5162550"/>
          <p14:tracePt t="55308" x="3124200" y="5175250"/>
          <p14:tracePt t="55325" x="3136900" y="5187950"/>
          <p14:tracePt t="55342" x="3149600" y="5194300"/>
          <p14:tracePt t="55359" x="3155950" y="5194300"/>
          <p14:tracePt t="55375" x="3162300" y="5200650"/>
          <p14:tracePt t="55392" x="3168650" y="5200650"/>
          <p14:tracePt t="55409" x="3175000" y="5200650"/>
          <p14:tracePt t="55425" x="3175000" y="5207000"/>
          <p14:tracePt t="60780" x="0" y="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267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Linux Pipes</vt:lpstr>
      <vt:lpstr>The Plan</vt:lpstr>
      <vt:lpstr>Pipe Concepts</vt:lpstr>
      <vt:lpstr>Concept: File Descriptors</vt:lpstr>
      <vt:lpstr>File Descriptors</vt:lpstr>
      <vt:lpstr>Concept: Process Family</vt:lpstr>
      <vt:lpstr>Concept: The Pipe</vt:lpstr>
      <vt:lpstr>The Plan</vt:lpstr>
      <vt:lpstr>Program Setup</vt:lpstr>
      <vt:lpstr>What you get</vt:lpstr>
      <vt:lpstr>The “pipe” Function</vt:lpstr>
      <vt:lpstr>File Descriptors</vt:lpstr>
      <vt:lpstr>Chilren Inherit the Pipe</vt:lpstr>
      <vt:lpstr>Writing To Pipe</vt:lpstr>
      <vt:lpstr>Reading From Pipe</vt:lpstr>
      <vt:lpstr>Optional: Closing Pipes</vt:lpstr>
      <vt:lpstr>The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“top”</dc:title>
  <dc:creator>chrisf</dc:creator>
  <cp:lastModifiedBy>chrisf</cp:lastModifiedBy>
  <cp:revision>40</cp:revision>
  <dcterms:created xsi:type="dcterms:W3CDTF">2017-09-02T23:45:04Z</dcterms:created>
  <dcterms:modified xsi:type="dcterms:W3CDTF">2018-02-20T16:12:51Z</dcterms:modified>
</cp:coreProperties>
</file>