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AI - Health Symptom Checker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Annasha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Annasha Saha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University of Engineering &amp; Management, Kolkata and Computer Science Engineering (Artificial Intelligence &amp; Machine Learning)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9E840-9D41-47E3-C1DA-DE02A82D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95" y="967304"/>
            <a:ext cx="5495693" cy="5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94915-5371-35EC-365B-4F9657CA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75" y="2409532"/>
            <a:ext cx="67651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Health Symptom Checker AI agent leverages IBM Cloud Lite’s free services to deliver accessible, educational health guidance based on user-described symptoms. This project demonstrates how prompt engineering and IBM Watsonx.ai can be used to build effective, no-cost conversational AI assistants that support informed health decisions—without requiring complex infrastructure or training.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https://github.com/annasha234/Health-Symptom-Checker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user profile tracking for personalized health insights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voice-based interaction using IBM Watson Speech-to-Text and Text-to-Speech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with wearable health devices for real-time symptom monitoring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to multi-language support for broader accessibility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responses using advanced RAG-based knowledge retrieval for deeper context and accuracy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6418E-C573-C373-A2EE-5263D10C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7" y="1761067"/>
            <a:ext cx="4521199" cy="3344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99032-0992-09E0-AEC3-6281D318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934" y="1761068"/>
            <a:ext cx="4521199" cy="33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FA9FC2-D665-D422-259C-26982CE3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952" y="1933072"/>
            <a:ext cx="4207934" cy="3361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6570B-5F01-178D-A423-575D75ABE192}"/>
              </a:ext>
            </a:extLst>
          </p:cNvPr>
          <p:cNvSpPr txBox="1"/>
          <p:nvPr/>
        </p:nvSpPr>
        <p:spPr>
          <a:xfrm>
            <a:off x="770021" y="8099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IBM Certifications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860884"/>
            <a:ext cx="11029615" cy="42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often face symptoms like fever or fatigue but lack quick access to reliable health information. Searching online can be confusing or misleading, highlighting the need for a trusted, easy-to-use tool that educates without diagnosing.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Symptom Checker is an AI chatbot built on IBM Watsonx.ai (Lite) that analyzes symptoms described in natural language and provides possible causes, urgency levels, self-care tips, and guidance—using trusted sources like CDC and WHO.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Prompt-based AI technology for conversational flows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built and deployed using IBM Cloud Lite with no paid upgrades.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setup with no complex data pipelines or training required.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friendly, educational health guidance based on trusted medical sources.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Prompt-based conversational flow for easy customization and updates.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integrated as a web chat widget or previewed instantly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/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experiencing mild symptoms seeking quick health    insights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and working professionals looking for trusted, on-demand symptom guidance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educators or wellness coaches needing a supportive AI assistant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Anyone wanting reliable, non-diagnostic information for informed health decisions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C5D12-3289-B1B6-FB4C-7F524AF4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279" y="1232453"/>
            <a:ext cx="7550437" cy="45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50291-4F64-BB90-2584-ADDCC5B43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834" y="1085071"/>
            <a:ext cx="5858523" cy="51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98</TotalTime>
  <Words>430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AI -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Annasha Saha</cp:lastModifiedBy>
  <cp:revision>143</cp:revision>
  <dcterms:created xsi:type="dcterms:W3CDTF">2021-05-26T16:50:10Z</dcterms:created>
  <dcterms:modified xsi:type="dcterms:W3CDTF">2025-07-31T20:26:49Z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